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259" r:id="rId6"/>
    <p:sldId id="258" r:id="rId7"/>
    <p:sldId id="257" r:id="rId8"/>
    <p:sldId id="260" r:id="rId9"/>
    <p:sldId id="266" r:id="rId10"/>
    <p:sldId id="269" r:id="rId11"/>
    <p:sldId id="278" r:id="rId12"/>
    <p:sldId id="272" r:id="rId13"/>
    <p:sldId id="277" r:id="rId14"/>
    <p:sldId id="279" r:id="rId15"/>
    <p:sldId id="273" r:id="rId16"/>
    <p:sldId id="276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gotv6OG6XuLiZnjBS6oS2z7Ome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761ABC-990E-911F-8EF6-288E60F83DEE}" v="184" dt="2024-08-27T14:35:55.512"/>
    <p1510:client id="{29B2188E-1EE7-D71A-438E-00048AEAEAFC}" v="6" dt="2024-08-27T12:10:50.799"/>
    <p1510:client id="{A352D760-34A9-4B25-BF1A-DE0F1A9D1DEC}" v="51" dt="2024-08-27T12:06:59.807"/>
    <p1510:client id="{F17B2B31-FA46-402E-88CD-C8DF02EE0584}" v="10" dt="2024-08-27T09:24:10.552"/>
  </p1510:revLst>
</p1510:revInfo>
</file>

<file path=ppt/tableStyles.xml><?xml version="1.0" encoding="utf-8"?>
<a:tblStyleLst xmlns:a="http://schemas.openxmlformats.org/drawingml/2006/main" def="{05F5301C-E956-4C29-90C5-FE4326C83805}">
  <a:tblStyle styleId="{05F5301C-E956-4C29-90C5-FE4326C8380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8" Type="http://customschemas.google.com/relationships/presentationmetadata" Target="metadata"/><Relationship Id="rId10" Type="http://schemas.openxmlformats.org/officeDocument/2006/relationships/slide" Target="slides/slide6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lian L. Pettersen" userId="S::lillian.l.pettersen@kristiansand.kommune.no::16ff115c-782b-45e0-b860-97a0fd290ef6" providerId="AD" clId="Web-{A352D760-34A9-4B25-BF1A-DE0F1A9D1DEC}"/>
    <pc:docChg chg="modSld">
      <pc:chgData name="Lillian L. Pettersen" userId="S::lillian.l.pettersen@kristiansand.kommune.no::16ff115c-782b-45e0-b860-97a0fd290ef6" providerId="AD" clId="Web-{A352D760-34A9-4B25-BF1A-DE0F1A9D1DEC}" dt="2024-08-27T12:06:59.807" v="33" actId="20577"/>
      <pc:docMkLst>
        <pc:docMk/>
      </pc:docMkLst>
      <pc:sldChg chg="modSp">
        <pc:chgData name="Lillian L. Pettersen" userId="S::lillian.l.pettersen@kristiansand.kommune.no::16ff115c-782b-45e0-b860-97a0fd290ef6" providerId="AD" clId="Web-{A352D760-34A9-4B25-BF1A-DE0F1A9D1DEC}" dt="2024-08-27T11:50:41.809" v="14" actId="20577"/>
        <pc:sldMkLst>
          <pc:docMk/>
          <pc:sldMk cId="0" sldId="266"/>
        </pc:sldMkLst>
        <pc:spChg chg="mod">
          <ac:chgData name="Lillian L. Pettersen" userId="S::lillian.l.pettersen@kristiansand.kommune.no::16ff115c-782b-45e0-b860-97a0fd290ef6" providerId="AD" clId="Web-{A352D760-34A9-4B25-BF1A-DE0F1A9D1DEC}" dt="2024-08-27T11:50:41.809" v="14" actId="20577"/>
          <ac:spMkLst>
            <pc:docMk/>
            <pc:sldMk cId="0" sldId="266"/>
            <ac:spMk id="269" creationId="{00000000-0000-0000-0000-000000000000}"/>
          </ac:spMkLst>
        </pc:spChg>
      </pc:sldChg>
      <pc:sldChg chg="modSp">
        <pc:chgData name="Lillian L. Pettersen" userId="S::lillian.l.pettersen@kristiansand.kommune.no::16ff115c-782b-45e0-b860-97a0fd290ef6" providerId="AD" clId="Web-{A352D760-34A9-4B25-BF1A-DE0F1A9D1DEC}" dt="2024-08-27T12:05:15.571" v="20" actId="20577"/>
        <pc:sldMkLst>
          <pc:docMk/>
          <pc:sldMk cId="0" sldId="269"/>
        </pc:sldMkLst>
        <pc:spChg chg="mod">
          <ac:chgData name="Lillian L. Pettersen" userId="S::lillian.l.pettersen@kristiansand.kommune.no::16ff115c-782b-45e0-b860-97a0fd290ef6" providerId="AD" clId="Web-{A352D760-34A9-4B25-BF1A-DE0F1A9D1DEC}" dt="2024-08-27T12:05:15.571" v="20" actId="20577"/>
          <ac:spMkLst>
            <pc:docMk/>
            <pc:sldMk cId="0" sldId="269"/>
            <ac:spMk id="297" creationId="{00000000-0000-0000-0000-000000000000}"/>
          </ac:spMkLst>
        </pc:spChg>
      </pc:sldChg>
      <pc:sldChg chg="modSp">
        <pc:chgData name="Lillian L. Pettersen" userId="S::lillian.l.pettersen@kristiansand.kommune.no::16ff115c-782b-45e0-b860-97a0fd290ef6" providerId="AD" clId="Web-{A352D760-34A9-4B25-BF1A-DE0F1A9D1DEC}" dt="2024-08-27T12:06:59.807" v="33" actId="20577"/>
        <pc:sldMkLst>
          <pc:docMk/>
          <pc:sldMk cId="0" sldId="276"/>
        </pc:sldMkLst>
        <pc:spChg chg="mod">
          <ac:chgData name="Lillian L. Pettersen" userId="S::lillian.l.pettersen@kristiansand.kommune.no::16ff115c-782b-45e0-b860-97a0fd290ef6" providerId="AD" clId="Web-{A352D760-34A9-4B25-BF1A-DE0F1A9D1DEC}" dt="2024-08-27T12:06:59.807" v="33" actId="20577"/>
          <ac:spMkLst>
            <pc:docMk/>
            <pc:sldMk cId="0" sldId="276"/>
            <ac:spMk id="340" creationId="{00000000-0000-0000-0000-000000000000}"/>
          </ac:spMkLst>
        </pc:spChg>
      </pc:sldChg>
    </pc:docChg>
  </pc:docChgLst>
  <pc:docChgLst>
    <pc:chgData name="Håkon Kile" userId="S::hakon.kile@kristiansand.kommune.no::2e65e24f-1bb6-469d-9769-dbea71ed170e" providerId="AD" clId="Web-{45D2BE2A-78FB-AC3C-24F2-EAF8E94947AC}"/>
    <pc:docChg chg="delSld modSld">
      <pc:chgData name="Håkon Kile" userId="S::hakon.kile@kristiansand.kommune.no::2e65e24f-1bb6-469d-9769-dbea71ed170e" providerId="AD" clId="Web-{45D2BE2A-78FB-AC3C-24F2-EAF8E94947AC}" dt="2023-09-04T13:10:34.750" v="7" actId="20577"/>
      <pc:docMkLst>
        <pc:docMk/>
      </pc:docMkLst>
      <pc:sldChg chg="modSp">
        <pc:chgData name="Håkon Kile" userId="S::hakon.kile@kristiansand.kommune.no::2e65e24f-1bb6-469d-9769-dbea71ed170e" providerId="AD" clId="Web-{45D2BE2A-78FB-AC3C-24F2-EAF8E94947AC}" dt="2023-09-04T13:06:55.230" v="1" actId="14100"/>
        <pc:sldMkLst>
          <pc:docMk/>
          <pc:sldMk cId="0" sldId="260"/>
        </pc:sldMkLst>
        <pc:picChg chg="mod">
          <ac:chgData name="Håkon Kile" userId="S::hakon.kile@kristiansand.kommune.no::2e65e24f-1bb6-469d-9769-dbea71ed170e" providerId="AD" clId="Web-{45D2BE2A-78FB-AC3C-24F2-EAF8E94947AC}" dt="2023-09-04T13:06:55.230" v="1" actId="14100"/>
          <ac:picMkLst>
            <pc:docMk/>
            <pc:sldMk cId="0" sldId="260"/>
            <ac:picMk id="206" creationId="{00000000-0000-0000-0000-000000000000}"/>
          </ac:picMkLst>
        </pc:picChg>
      </pc:sldChg>
      <pc:sldChg chg="del">
        <pc:chgData name="Håkon Kile" userId="S::hakon.kile@kristiansand.kommune.no::2e65e24f-1bb6-469d-9769-dbea71ed170e" providerId="AD" clId="Web-{45D2BE2A-78FB-AC3C-24F2-EAF8E94947AC}" dt="2023-09-04T13:07:52.075" v="2"/>
        <pc:sldMkLst>
          <pc:docMk/>
          <pc:sldMk cId="0" sldId="265"/>
        </pc:sldMkLst>
      </pc:sldChg>
      <pc:sldChg chg="del">
        <pc:chgData name="Håkon Kile" userId="S::hakon.kile@kristiansand.kommune.no::2e65e24f-1bb6-469d-9769-dbea71ed170e" providerId="AD" clId="Web-{45D2BE2A-78FB-AC3C-24F2-EAF8E94947AC}" dt="2023-09-04T13:08:47.654" v="3"/>
        <pc:sldMkLst>
          <pc:docMk/>
          <pc:sldMk cId="0" sldId="270"/>
        </pc:sldMkLst>
      </pc:sldChg>
      <pc:sldChg chg="modSp">
        <pc:chgData name="Håkon Kile" userId="S::hakon.kile@kristiansand.kommune.no::2e65e24f-1bb6-469d-9769-dbea71ed170e" providerId="AD" clId="Web-{45D2BE2A-78FB-AC3C-24F2-EAF8E94947AC}" dt="2023-09-04T13:10:34.750" v="7" actId="20577"/>
        <pc:sldMkLst>
          <pc:docMk/>
          <pc:sldMk cId="0" sldId="276"/>
        </pc:sldMkLst>
        <pc:spChg chg="mod">
          <ac:chgData name="Håkon Kile" userId="S::hakon.kile@kristiansand.kommune.no::2e65e24f-1bb6-469d-9769-dbea71ed170e" providerId="AD" clId="Web-{45D2BE2A-78FB-AC3C-24F2-EAF8E94947AC}" dt="2023-09-04T13:10:34.750" v="7" actId="20577"/>
          <ac:spMkLst>
            <pc:docMk/>
            <pc:sldMk cId="0" sldId="276"/>
            <ac:spMk id="340" creationId="{00000000-0000-0000-0000-000000000000}"/>
          </ac:spMkLst>
        </pc:spChg>
      </pc:sldChg>
    </pc:docChg>
  </pc:docChgLst>
  <pc:docChgLst>
    <pc:chgData name="Håkon Kile" userId="S::hakon.kile@kristiansand.kommune.no::2e65e24f-1bb6-469d-9769-dbea71ed170e" providerId="AD" clId="Web-{5BE3E599-968F-64B6-F9EF-8AC998EF5926}"/>
    <pc:docChg chg="delSld modSld sldOrd">
      <pc:chgData name="Håkon Kile" userId="S::hakon.kile@kristiansand.kommune.no::2e65e24f-1bb6-469d-9769-dbea71ed170e" providerId="AD" clId="Web-{5BE3E599-968F-64B6-F9EF-8AC998EF5926}" dt="2023-08-30T12:34:46.480" v="303" actId="20577"/>
      <pc:docMkLst>
        <pc:docMk/>
      </pc:docMkLst>
      <pc:sldChg chg="modSp">
        <pc:chgData name="Håkon Kile" userId="S::hakon.kile@kristiansand.kommune.no::2e65e24f-1bb6-469d-9769-dbea71ed170e" providerId="AD" clId="Web-{5BE3E599-968F-64B6-F9EF-8AC998EF5926}" dt="2023-08-30T11:21:46.958" v="9" actId="20577"/>
        <pc:sldMkLst>
          <pc:docMk/>
          <pc:sldMk cId="0" sldId="256"/>
        </pc:sldMkLst>
        <pc:spChg chg="mod">
          <ac:chgData name="Håkon Kile" userId="S::hakon.kile@kristiansand.kommune.no::2e65e24f-1bb6-469d-9769-dbea71ed170e" providerId="AD" clId="Web-{5BE3E599-968F-64B6-F9EF-8AC998EF5926}" dt="2023-08-30T11:21:29.817" v="3" actId="20577"/>
          <ac:spMkLst>
            <pc:docMk/>
            <pc:sldMk cId="0" sldId="256"/>
            <ac:spMk id="164" creationId="{00000000-0000-0000-0000-000000000000}"/>
          </ac:spMkLst>
        </pc:spChg>
        <pc:spChg chg="mod">
          <ac:chgData name="Håkon Kile" userId="S::hakon.kile@kristiansand.kommune.no::2e65e24f-1bb6-469d-9769-dbea71ed170e" providerId="AD" clId="Web-{5BE3E599-968F-64B6-F9EF-8AC998EF5926}" dt="2023-08-30T11:21:46.958" v="9" actId="20577"/>
          <ac:spMkLst>
            <pc:docMk/>
            <pc:sldMk cId="0" sldId="256"/>
            <ac:spMk id="165" creationId="{00000000-0000-0000-0000-000000000000}"/>
          </ac:spMkLst>
        </pc:spChg>
      </pc:sldChg>
      <pc:sldChg chg="modSp ord">
        <pc:chgData name="Håkon Kile" userId="S::hakon.kile@kristiansand.kommune.no::2e65e24f-1bb6-469d-9769-dbea71ed170e" providerId="AD" clId="Web-{5BE3E599-968F-64B6-F9EF-8AC998EF5926}" dt="2023-08-30T11:57:20.187" v="196"/>
        <pc:sldMkLst>
          <pc:docMk/>
          <pc:sldMk cId="0" sldId="259"/>
        </pc:sldMkLst>
        <pc:spChg chg="mod">
          <ac:chgData name="Håkon Kile" userId="S::hakon.kile@kristiansand.kommune.no::2e65e24f-1bb6-469d-9769-dbea71ed170e" providerId="AD" clId="Web-{5BE3E599-968F-64B6-F9EF-8AC998EF5926}" dt="2023-08-30T11:23:14.850" v="11" actId="20577"/>
          <ac:spMkLst>
            <pc:docMk/>
            <pc:sldMk cId="0" sldId="259"/>
            <ac:spMk id="192" creationId="{00000000-0000-0000-0000-000000000000}"/>
          </ac:spMkLst>
        </pc:spChg>
        <pc:spChg chg="mod">
          <ac:chgData name="Håkon Kile" userId="S::hakon.kile@kristiansand.kommune.no::2e65e24f-1bb6-469d-9769-dbea71ed170e" providerId="AD" clId="Web-{5BE3E599-968F-64B6-F9EF-8AC998EF5926}" dt="2023-08-30T11:27:17.370" v="50" actId="20577"/>
          <ac:spMkLst>
            <pc:docMk/>
            <pc:sldMk cId="0" sldId="259"/>
            <ac:spMk id="198" creationId="{00000000-0000-0000-0000-000000000000}"/>
          </ac:spMkLst>
        </pc:spChg>
      </pc:sldChg>
      <pc:sldChg chg="ord">
        <pc:chgData name="Håkon Kile" userId="S::hakon.kile@kristiansand.kommune.no::2e65e24f-1bb6-469d-9769-dbea71ed170e" providerId="AD" clId="Web-{5BE3E599-968F-64B6-F9EF-8AC998EF5926}" dt="2023-08-30T11:55:54.076" v="194"/>
        <pc:sldMkLst>
          <pc:docMk/>
          <pc:sldMk cId="0" sldId="260"/>
        </pc:sldMkLst>
      </pc:sldChg>
      <pc:sldChg chg="ord">
        <pc:chgData name="Håkon Kile" userId="S::hakon.kile@kristiansand.kommune.no::2e65e24f-1bb6-469d-9769-dbea71ed170e" providerId="AD" clId="Web-{5BE3E599-968F-64B6-F9EF-8AC998EF5926}" dt="2023-08-30T12:11:52.672" v="279"/>
        <pc:sldMkLst>
          <pc:docMk/>
          <pc:sldMk cId="0" sldId="261"/>
        </pc:sldMkLst>
      </pc:sldChg>
      <pc:sldChg chg="del">
        <pc:chgData name="Håkon Kile" userId="S::hakon.kile@kristiansand.kommune.no::2e65e24f-1bb6-469d-9769-dbea71ed170e" providerId="AD" clId="Web-{5BE3E599-968F-64B6-F9EF-8AC998EF5926}" dt="2023-08-30T11:32:09.517" v="51"/>
        <pc:sldMkLst>
          <pc:docMk/>
          <pc:sldMk cId="0" sldId="262"/>
        </pc:sldMkLst>
      </pc:sldChg>
      <pc:sldChg chg="del">
        <pc:chgData name="Håkon Kile" userId="S::hakon.kile@kristiansand.kommune.no::2e65e24f-1bb6-469d-9769-dbea71ed170e" providerId="AD" clId="Web-{5BE3E599-968F-64B6-F9EF-8AC998EF5926}" dt="2023-08-30T11:33:11.549" v="52"/>
        <pc:sldMkLst>
          <pc:docMk/>
          <pc:sldMk cId="0" sldId="263"/>
        </pc:sldMkLst>
      </pc:sldChg>
      <pc:sldChg chg="del">
        <pc:chgData name="Håkon Kile" userId="S::hakon.kile@kristiansand.kommune.no::2e65e24f-1bb6-469d-9769-dbea71ed170e" providerId="AD" clId="Web-{5BE3E599-968F-64B6-F9EF-8AC998EF5926}" dt="2023-08-30T11:33:36.050" v="53"/>
        <pc:sldMkLst>
          <pc:docMk/>
          <pc:sldMk cId="0" sldId="264"/>
        </pc:sldMkLst>
      </pc:sldChg>
      <pc:sldChg chg="modSp">
        <pc:chgData name="Håkon Kile" userId="S::hakon.kile@kristiansand.kommune.no::2e65e24f-1bb6-469d-9769-dbea71ed170e" providerId="AD" clId="Web-{5BE3E599-968F-64B6-F9EF-8AC998EF5926}" dt="2023-08-30T11:58:45.594" v="206" actId="20577"/>
        <pc:sldMkLst>
          <pc:docMk/>
          <pc:sldMk cId="0" sldId="266"/>
        </pc:sldMkLst>
        <pc:spChg chg="mod">
          <ac:chgData name="Håkon Kile" userId="S::hakon.kile@kristiansand.kommune.no::2e65e24f-1bb6-469d-9769-dbea71ed170e" providerId="AD" clId="Web-{5BE3E599-968F-64B6-F9EF-8AC998EF5926}" dt="2023-08-30T11:58:45.594" v="206" actId="20577"/>
          <ac:spMkLst>
            <pc:docMk/>
            <pc:sldMk cId="0" sldId="266"/>
            <ac:spMk id="268" creationId="{00000000-0000-0000-0000-000000000000}"/>
          </ac:spMkLst>
        </pc:spChg>
        <pc:spChg chg="mod">
          <ac:chgData name="Håkon Kile" userId="S::hakon.kile@kristiansand.kommune.no::2e65e24f-1bb6-469d-9769-dbea71ed170e" providerId="AD" clId="Web-{5BE3E599-968F-64B6-F9EF-8AC998EF5926}" dt="2023-08-30T11:58:22.313" v="203" actId="20577"/>
          <ac:spMkLst>
            <pc:docMk/>
            <pc:sldMk cId="0" sldId="266"/>
            <ac:spMk id="269" creationId="{00000000-0000-0000-0000-000000000000}"/>
          </ac:spMkLst>
        </pc:spChg>
        <pc:spChg chg="mod">
          <ac:chgData name="Håkon Kile" userId="S::hakon.kile@kristiansand.kommune.no::2e65e24f-1bb6-469d-9769-dbea71ed170e" providerId="AD" clId="Web-{5BE3E599-968F-64B6-F9EF-8AC998EF5926}" dt="2023-08-30T11:58:10.016" v="201" actId="20577"/>
          <ac:spMkLst>
            <pc:docMk/>
            <pc:sldMk cId="0" sldId="266"/>
            <ac:spMk id="270" creationId="{00000000-0000-0000-0000-000000000000}"/>
          </ac:spMkLst>
        </pc:spChg>
      </pc:sldChg>
      <pc:sldChg chg="modSp del">
        <pc:chgData name="Håkon Kile" userId="S::hakon.kile@kristiansand.kommune.no::2e65e24f-1bb6-469d-9769-dbea71ed170e" providerId="AD" clId="Web-{5BE3E599-968F-64B6-F9EF-8AC998EF5926}" dt="2023-08-30T11:35:59.209" v="57"/>
        <pc:sldMkLst>
          <pc:docMk/>
          <pc:sldMk cId="0" sldId="267"/>
        </pc:sldMkLst>
        <pc:spChg chg="mod">
          <ac:chgData name="Håkon Kile" userId="S::hakon.kile@kristiansand.kommune.no::2e65e24f-1bb6-469d-9769-dbea71ed170e" providerId="AD" clId="Web-{5BE3E599-968F-64B6-F9EF-8AC998EF5926}" dt="2023-08-30T11:34:45.754" v="56" actId="20577"/>
          <ac:spMkLst>
            <pc:docMk/>
            <pc:sldMk cId="0" sldId="267"/>
            <ac:spMk id="285" creationId="{00000000-0000-0000-0000-000000000000}"/>
          </ac:spMkLst>
        </pc:spChg>
      </pc:sldChg>
      <pc:sldChg chg="del">
        <pc:chgData name="Håkon Kile" userId="S::hakon.kile@kristiansand.kommune.no::2e65e24f-1bb6-469d-9769-dbea71ed170e" providerId="AD" clId="Web-{5BE3E599-968F-64B6-F9EF-8AC998EF5926}" dt="2023-08-30T11:38:42.415" v="58"/>
        <pc:sldMkLst>
          <pc:docMk/>
          <pc:sldMk cId="0" sldId="268"/>
        </pc:sldMkLst>
      </pc:sldChg>
      <pc:sldChg chg="modSp">
        <pc:chgData name="Håkon Kile" userId="S::hakon.kile@kristiansand.kommune.no::2e65e24f-1bb6-469d-9769-dbea71ed170e" providerId="AD" clId="Web-{5BE3E599-968F-64B6-F9EF-8AC998EF5926}" dt="2023-08-30T12:01:36.567" v="211" actId="20577"/>
        <pc:sldMkLst>
          <pc:docMk/>
          <pc:sldMk cId="0" sldId="269"/>
        </pc:sldMkLst>
        <pc:spChg chg="mod">
          <ac:chgData name="Håkon Kile" userId="S::hakon.kile@kristiansand.kommune.no::2e65e24f-1bb6-469d-9769-dbea71ed170e" providerId="AD" clId="Web-{5BE3E599-968F-64B6-F9EF-8AC998EF5926}" dt="2023-08-30T12:01:36.567" v="211" actId="20577"/>
          <ac:spMkLst>
            <pc:docMk/>
            <pc:sldMk cId="0" sldId="269"/>
            <ac:spMk id="297" creationId="{00000000-0000-0000-0000-000000000000}"/>
          </ac:spMkLst>
        </pc:spChg>
        <pc:graphicFrameChg chg="mod modGraphic">
          <ac:chgData name="Håkon Kile" userId="S::hakon.kile@kristiansand.kommune.no::2e65e24f-1bb6-469d-9769-dbea71ed170e" providerId="AD" clId="Web-{5BE3E599-968F-64B6-F9EF-8AC998EF5926}" dt="2023-08-30T11:51:49.774" v="192" actId="1076"/>
          <ac:graphicFrameMkLst>
            <pc:docMk/>
            <pc:sldMk cId="0" sldId="269"/>
            <ac:graphicFrameMk id="298" creationId="{00000000-0000-0000-0000-000000000000}"/>
          </ac:graphicFrameMkLst>
        </pc:graphicFrameChg>
      </pc:sldChg>
      <pc:sldChg chg="modSp">
        <pc:chgData name="Håkon Kile" userId="S::hakon.kile@kristiansand.kommune.no::2e65e24f-1bb6-469d-9769-dbea71ed170e" providerId="AD" clId="Web-{5BE3E599-968F-64B6-F9EF-8AC998EF5926}" dt="2023-08-30T11:49:10.693" v="178" actId="20577"/>
        <pc:sldMkLst>
          <pc:docMk/>
          <pc:sldMk cId="0" sldId="270"/>
        </pc:sldMkLst>
        <pc:spChg chg="mod">
          <ac:chgData name="Håkon Kile" userId="S::hakon.kile@kristiansand.kommune.no::2e65e24f-1bb6-469d-9769-dbea71ed170e" providerId="AD" clId="Web-{5BE3E599-968F-64B6-F9EF-8AC998EF5926}" dt="2023-08-30T11:49:10.693" v="178" actId="20577"/>
          <ac:spMkLst>
            <pc:docMk/>
            <pc:sldMk cId="0" sldId="270"/>
            <ac:spMk id="304" creationId="{00000000-0000-0000-0000-000000000000}"/>
          </ac:spMkLst>
        </pc:spChg>
      </pc:sldChg>
      <pc:sldChg chg="del">
        <pc:chgData name="Håkon Kile" userId="S::hakon.kile@kristiansand.kommune.no::2e65e24f-1bb6-469d-9769-dbea71ed170e" providerId="AD" clId="Web-{5BE3E599-968F-64B6-F9EF-8AC998EF5926}" dt="2023-08-30T11:49:37.459" v="179"/>
        <pc:sldMkLst>
          <pc:docMk/>
          <pc:sldMk cId="0" sldId="271"/>
        </pc:sldMkLst>
      </pc:sldChg>
      <pc:sldChg chg="delSp modSp">
        <pc:chgData name="Håkon Kile" userId="S::hakon.kile@kristiansand.kommune.no::2e65e24f-1bb6-469d-9769-dbea71ed170e" providerId="AD" clId="Web-{5BE3E599-968F-64B6-F9EF-8AC998EF5926}" dt="2023-08-30T12:12:46.017" v="282" actId="20577"/>
        <pc:sldMkLst>
          <pc:docMk/>
          <pc:sldMk cId="0" sldId="273"/>
        </pc:sldMkLst>
        <pc:spChg chg="mod">
          <ac:chgData name="Håkon Kile" userId="S::hakon.kile@kristiansand.kommune.no::2e65e24f-1bb6-469d-9769-dbea71ed170e" providerId="AD" clId="Web-{5BE3E599-968F-64B6-F9EF-8AC998EF5926}" dt="2023-08-30T12:12:46.017" v="282" actId="20577"/>
          <ac:spMkLst>
            <pc:docMk/>
            <pc:sldMk cId="0" sldId="273"/>
            <ac:spMk id="323" creationId="{00000000-0000-0000-0000-000000000000}"/>
          </ac:spMkLst>
        </pc:spChg>
        <pc:picChg chg="del">
          <ac:chgData name="Håkon Kile" userId="S::hakon.kile@kristiansand.kommune.no::2e65e24f-1bb6-469d-9769-dbea71ed170e" providerId="AD" clId="Web-{5BE3E599-968F-64B6-F9EF-8AC998EF5926}" dt="2023-08-30T12:02:37.974" v="243"/>
          <ac:picMkLst>
            <pc:docMk/>
            <pc:sldMk cId="0" sldId="273"/>
            <ac:picMk id="324" creationId="{00000000-0000-0000-0000-000000000000}"/>
          </ac:picMkLst>
        </pc:picChg>
      </pc:sldChg>
      <pc:sldChg chg="addSp modSp">
        <pc:chgData name="Håkon Kile" userId="S::hakon.kile@kristiansand.kommune.no::2e65e24f-1bb6-469d-9769-dbea71ed170e" providerId="AD" clId="Web-{5BE3E599-968F-64B6-F9EF-8AC998EF5926}" dt="2023-08-30T12:34:46.480" v="303" actId="20577"/>
        <pc:sldMkLst>
          <pc:docMk/>
          <pc:sldMk cId="0" sldId="276"/>
        </pc:sldMkLst>
        <pc:spChg chg="mod">
          <ac:chgData name="Håkon Kile" userId="S::hakon.kile@kristiansand.kommune.no::2e65e24f-1bb6-469d-9769-dbea71ed170e" providerId="AD" clId="Web-{5BE3E599-968F-64B6-F9EF-8AC998EF5926}" dt="2023-08-30T12:34:46.480" v="303" actId="20577"/>
          <ac:spMkLst>
            <pc:docMk/>
            <pc:sldMk cId="0" sldId="276"/>
            <ac:spMk id="339" creationId="{00000000-0000-0000-0000-000000000000}"/>
          </ac:spMkLst>
        </pc:spChg>
        <pc:spChg chg="mod">
          <ac:chgData name="Håkon Kile" userId="S::hakon.kile@kristiansand.kommune.no::2e65e24f-1bb6-469d-9769-dbea71ed170e" providerId="AD" clId="Web-{5BE3E599-968F-64B6-F9EF-8AC998EF5926}" dt="2023-08-30T12:20:56.120" v="294" actId="20577"/>
          <ac:spMkLst>
            <pc:docMk/>
            <pc:sldMk cId="0" sldId="276"/>
            <ac:spMk id="340" creationId="{00000000-0000-0000-0000-000000000000}"/>
          </ac:spMkLst>
        </pc:spChg>
        <pc:picChg chg="add mod">
          <ac:chgData name="Håkon Kile" userId="S::hakon.kile@kristiansand.kommune.no::2e65e24f-1bb6-469d-9769-dbea71ed170e" providerId="AD" clId="Web-{5BE3E599-968F-64B6-F9EF-8AC998EF5926}" dt="2023-08-30T12:13:16.455" v="286" actId="14100"/>
          <ac:picMkLst>
            <pc:docMk/>
            <pc:sldMk cId="0" sldId="276"/>
            <ac:picMk id="2" creationId="{4DB53E2B-8BBF-7DEB-168C-271DBCA8D797}"/>
          </ac:picMkLst>
        </pc:picChg>
        <pc:picChg chg="add mod modCrop">
          <ac:chgData name="Håkon Kile" userId="S::hakon.kile@kristiansand.kommune.no::2e65e24f-1bb6-469d-9769-dbea71ed170e" providerId="AD" clId="Web-{5BE3E599-968F-64B6-F9EF-8AC998EF5926}" dt="2023-08-30T12:13:40.143" v="292" actId="1076"/>
          <ac:picMkLst>
            <pc:docMk/>
            <pc:sldMk cId="0" sldId="276"/>
            <ac:picMk id="3" creationId="{FDD53CC1-C00F-8C8D-3541-B899826B66FE}"/>
          </ac:picMkLst>
        </pc:picChg>
      </pc:sldChg>
    </pc:docChg>
  </pc:docChgLst>
  <pc:docChgLst>
    <pc:chgData name="Liv Rafoss Novak" userId="S::liv.novak@kristiansand.kommune.no::b0174012-8a12-4d21-8c9d-a21ee728dece" providerId="AD" clId="Web-{9793B44E-D09F-CD51-0F9E-16CE8DDD9C99}"/>
    <pc:docChg chg="modSld">
      <pc:chgData name="Liv Rafoss Novak" userId="S::liv.novak@kristiansand.kommune.no::b0174012-8a12-4d21-8c9d-a21ee728dece" providerId="AD" clId="Web-{9793B44E-D09F-CD51-0F9E-16CE8DDD9C99}" dt="2024-08-21T12:15:22.993" v="444" actId="20577"/>
      <pc:docMkLst>
        <pc:docMk/>
      </pc:docMkLst>
      <pc:sldChg chg="modSp">
        <pc:chgData name="Liv Rafoss Novak" userId="S::liv.novak@kristiansand.kommune.no::b0174012-8a12-4d21-8c9d-a21ee728dece" providerId="AD" clId="Web-{9793B44E-D09F-CD51-0F9E-16CE8DDD9C99}" dt="2024-08-21T11:33:55.338" v="25" actId="20577"/>
        <pc:sldMkLst>
          <pc:docMk/>
          <pc:sldMk cId="0" sldId="256"/>
        </pc:sldMkLst>
        <pc:spChg chg="mod">
          <ac:chgData name="Liv Rafoss Novak" userId="S::liv.novak@kristiansand.kommune.no::b0174012-8a12-4d21-8c9d-a21ee728dece" providerId="AD" clId="Web-{9793B44E-D09F-CD51-0F9E-16CE8DDD9C99}" dt="2024-08-21T11:33:55.338" v="25" actId="20577"/>
          <ac:spMkLst>
            <pc:docMk/>
            <pc:sldMk cId="0" sldId="256"/>
            <ac:spMk id="165" creationId="{00000000-0000-0000-0000-000000000000}"/>
          </ac:spMkLst>
        </pc:spChg>
      </pc:sldChg>
      <pc:sldChg chg="modSp">
        <pc:chgData name="Liv Rafoss Novak" userId="S::liv.novak@kristiansand.kommune.no::b0174012-8a12-4d21-8c9d-a21ee728dece" providerId="AD" clId="Web-{9793B44E-D09F-CD51-0F9E-16CE8DDD9C99}" dt="2024-08-21T11:37:14.732" v="54" actId="20577"/>
        <pc:sldMkLst>
          <pc:docMk/>
          <pc:sldMk cId="0" sldId="257"/>
        </pc:sldMkLst>
        <pc:spChg chg="mod">
          <ac:chgData name="Liv Rafoss Novak" userId="S::liv.novak@kristiansand.kommune.no::b0174012-8a12-4d21-8c9d-a21ee728dece" providerId="AD" clId="Web-{9793B44E-D09F-CD51-0F9E-16CE8DDD9C99}" dt="2024-08-21T11:37:14.732" v="54" actId="20577"/>
          <ac:spMkLst>
            <pc:docMk/>
            <pc:sldMk cId="0" sldId="257"/>
            <ac:spMk id="173" creationId="{00000000-0000-0000-0000-000000000000}"/>
          </ac:spMkLst>
        </pc:spChg>
      </pc:sldChg>
      <pc:sldChg chg="modSp">
        <pc:chgData name="Liv Rafoss Novak" userId="S::liv.novak@kristiansand.kommune.no::b0174012-8a12-4d21-8c9d-a21ee728dece" providerId="AD" clId="Web-{9793B44E-D09F-CD51-0F9E-16CE8DDD9C99}" dt="2024-08-21T11:39:58.548" v="93" actId="20577"/>
        <pc:sldMkLst>
          <pc:docMk/>
          <pc:sldMk cId="0" sldId="258"/>
        </pc:sldMkLst>
        <pc:spChg chg="mod">
          <ac:chgData name="Liv Rafoss Novak" userId="S::liv.novak@kristiansand.kommune.no::b0174012-8a12-4d21-8c9d-a21ee728dece" providerId="AD" clId="Web-{9793B44E-D09F-CD51-0F9E-16CE8DDD9C99}" dt="2024-08-21T11:39:58.548" v="93" actId="20577"/>
          <ac:spMkLst>
            <pc:docMk/>
            <pc:sldMk cId="0" sldId="258"/>
            <ac:spMk id="179" creationId="{00000000-0000-0000-0000-000000000000}"/>
          </ac:spMkLst>
        </pc:spChg>
      </pc:sldChg>
      <pc:sldChg chg="modSp">
        <pc:chgData name="Liv Rafoss Novak" userId="S::liv.novak@kristiansand.kommune.no::b0174012-8a12-4d21-8c9d-a21ee728dece" providerId="AD" clId="Web-{9793B44E-D09F-CD51-0F9E-16CE8DDD9C99}" dt="2024-08-21T11:34:50.339" v="28" actId="20577"/>
        <pc:sldMkLst>
          <pc:docMk/>
          <pc:sldMk cId="0" sldId="259"/>
        </pc:sldMkLst>
        <pc:spChg chg="mod">
          <ac:chgData name="Liv Rafoss Novak" userId="S::liv.novak@kristiansand.kommune.no::b0174012-8a12-4d21-8c9d-a21ee728dece" providerId="AD" clId="Web-{9793B44E-D09F-CD51-0F9E-16CE8DDD9C99}" dt="2024-08-21T11:34:50.339" v="28" actId="20577"/>
          <ac:spMkLst>
            <pc:docMk/>
            <pc:sldMk cId="0" sldId="259"/>
            <ac:spMk id="195" creationId="{00000000-0000-0000-0000-000000000000}"/>
          </ac:spMkLst>
        </pc:spChg>
      </pc:sldChg>
      <pc:sldChg chg="modSp">
        <pc:chgData name="Liv Rafoss Novak" userId="S::liv.novak@kristiansand.kommune.no::b0174012-8a12-4d21-8c9d-a21ee728dece" providerId="AD" clId="Web-{9793B44E-D09F-CD51-0F9E-16CE8DDD9C99}" dt="2024-08-21T11:45:33.445" v="137" actId="20577"/>
        <pc:sldMkLst>
          <pc:docMk/>
          <pc:sldMk cId="0" sldId="260"/>
        </pc:sldMkLst>
        <pc:spChg chg="mod">
          <ac:chgData name="Liv Rafoss Novak" userId="S::liv.novak@kristiansand.kommune.no::b0174012-8a12-4d21-8c9d-a21ee728dece" providerId="AD" clId="Web-{9793B44E-D09F-CD51-0F9E-16CE8DDD9C99}" dt="2024-08-21T11:45:33.445" v="137" actId="20577"/>
          <ac:spMkLst>
            <pc:docMk/>
            <pc:sldMk cId="0" sldId="260"/>
            <ac:spMk id="204" creationId="{00000000-0000-0000-0000-000000000000}"/>
          </ac:spMkLst>
        </pc:spChg>
      </pc:sldChg>
      <pc:sldChg chg="modSp">
        <pc:chgData name="Liv Rafoss Novak" userId="S::liv.novak@kristiansand.kommune.no::b0174012-8a12-4d21-8c9d-a21ee728dece" providerId="AD" clId="Web-{9793B44E-D09F-CD51-0F9E-16CE8DDD9C99}" dt="2024-08-21T11:51:55.420" v="223" actId="20577"/>
        <pc:sldMkLst>
          <pc:docMk/>
          <pc:sldMk cId="0" sldId="269"/>
        </pc:sldMkLst>
        <pc:spChg chg="mod">
          <ac:chgData name="Liv Rafoss Novak" userId="S::liv.novak@kristiansand.kommune.no::b0174012-8a12-4d21-8c9d-a21ee728dece" providerId="AD" clId="Web-{9793B44E-D09F-CD51-0F9E-16CE8DDD9C99}" dt="2024-08-21T11:51:55.420" v="223" actId="20577"/>
          <ac:spMkLst>
            <pc:docMk/>
            <pc:sldMk cId="0" sldId="269"/>
            <ac:spMk id="297" creationId="{00000000-0000-0000-0000-000000000000}"/>
          </ac:spMkLst>
        </pc:spChg>
        <pc:graphicFrameChg chg="mod modGraphic">
          <ac:chgData name="Liv Rafoss Novak" userId="S::liv.novak@kristiansand.kommune.no::b0174012-8a12-4d21-8c9d-a21ee728dece" providerId="AD" clId="Web-{9793B44E-D09F-CD51-0F9E-16CE8DDD9C99}" dt="2024-08-21T11:48:19.620" v="200"/>
          <ac:graphicFrameMkLst>
            <pc:docMk/>
            <pc:sldMk cId="0" sldId="269"/>
            <ac:graphicFrameMk id="298" creationId="{00000000-0000-0000-0000-000000000000}"/>
          </ac:graphicFrameMkLst>
        </pc:graphicFrameChg>
      </pc:sldChg>
      <pc:sldChg chg="modSp">
        <pc:chgData name="Liv Rafoss Novak" userId="S::liv.novak@kristiansand.kommune.no::b0174012-8a12-4d21-8c9d-a21ee728dece" providerId="AD" clId="Web-{9793B44E-D09F-CD51-0F9E-16CE8DDD9C99}" dt="2024-08-21T11:53:11.125" v="236" actId="20577"/>
        <pc:sldMkLst>
          <pc:docMk/>
          <pc:sldMk cId="0" sldId="272"/>
        </pc:sldMkLst>
        <pc:spChg chg="mod">
          <ac:chgData name="Liv Rafoss Novak" userId="S::liv.novak@kristiansand.kommune.no::b0174012-8a12-4d21-8c9d-a21ee728dece" providerId="AD" clId="Web-{9793B44E-D09F-CD51-0F9E-16CE8DDD9C99}" dt="2024-08-21T11:53:11.125" v="236" actId="20577"/>
          <ac:spMkLst>
            <pc:docMk/>
            <pc:sldMk cId="0" sldId="272"/>
            <ac:spMk id="316" creationId="{00000000-0000-0000-0000-000000000000}"/>
          </ac:spMkLst>
        </pc:spChg>
      </pc:sldChg>
      <pc:sldChg chg="modSp">
        <pc:chgData name="Liv Rafoss Novak" userId="S::liv.novak@kristiansand.kommune.no::b0174012-8a12-4d21-8c9d-a21ee728dece" providerId="AD" clId="Web-{9793B44E-D09F-CD51-0F9E-16CE8DDD9C99}" dt="2024-08-21T12:15:22.993" v="444" actId="20577"/>
        <pc:sldMkLst>
          <pc:docMk/>
          <pc:sldMk cId="0" sldId="273"/>
        </pc:sldMkLst>
        <pc:spChg chg="mod">
          <ac:chgData name="Liv Rafoss Novak" userId="S::liv.novak@kristiansand.kommune.no::b0174012-8a12-4d21-8c9d-a21ee728dece" providerId="AD" clId="Web-{9793B44E-D09F-CD51-0F9E-16CE8DDD9C99}" dt="2024-08-21T12:15:22.993" v="444" actId="20577"/>
          <ac:spMkLst>
            <pc:docMk/>
            <pc:sldMk cId="0" sldId="273"/>
            <ac:spMk id="323" creationId="{00000000-0000-0000-0000-000000000000}"/>
          </ac:spMkLst>
        </pc:spChg>
      </pc:sldChg>
      <pc:sldChg chg="modSp">
        <pc:chgData name="Liv Rafoss Novak" userId="S::liv.novak@kristiansand.kommune.no::b0174012-8a12-4d21-8c9d-a21ee728dece" providerId="AD" clId="Web-{9793B44E-D09F-CD51-0F9E-16CE8DDD9C99}" dt="2024-08-21T12:04:15.403" v="320" actId="20577"/>
        <pc:sldMkLst>
          <pc:docMk/>
          <pc:sldMk cId="0" sldId="276"/>
        </pc:sldMkLst>
        <pc:spChg chg="mod">
          <ac:chgData name="Liv Rafoss Novak" userId="S::liv.novak@kristiansand.kommune.no::b0174012-8a12-4d21-8c9d-a21ee728dece" providerId="AD" clId="Web-{9793B44E-D09F-CD51-0F9E-16CE8DDD9C99}" dt="2024-08-21T12:04:15.403" v="320" actId="20577"/>
          <ac:spMkLst>
            <pc:docMk/>
            <pc:sldMk cId="0" sldId="276"/>
            <ac:spMk id="340" creationId="{00000000-0000-0000-0000-000000000000}"/>
          </ac:spMkLst>
        </pc:spChg>
      </pc:sldChg>
      <pc:sldChg chg="modSp">
        <pc:chgData name="Liv Rafoss Novak" userId="S::liv.novak@kristiansand.kommune.no::b0174012-8a12-4d21-8c9d-a21ee728dece" providerId="AD" clId="Web-{9793B44E-D09F-CD51-0F9E-16CE8DDD9C99}" dt="2024-08-21T11:58:32.131" v="288" actId="20577"/>
        <pc:sldMkLst>
          <pc:docMk/>
          <pc:sldMk cId="3769367980" sldId="277"/>
        </pc:sldMkLst>
        <pc:spChg chg="mod">
          <ac:chgData name="Liv Rafoss Novak" userId="S::liv.novak@kristiansand.kommune.no::b0174012-8a12-4d21-8c9d-a21ee728dece" providerId="AD" clId="Web-{9793B44E-D09F-CD51-0F9E-16CE8DDD9C99}" dt="2024-08-21T11:58:32.131" v="288" actId="20577"/>
          <ac:spMkLst>
            <pc:docMk/>
            <pc:sldMk cId="3769367980" sldId="277"/>
            <ac:spMk id="3" creationId="{6E41796B-4BE5-1C6C-461C-CF3E9E1A169D}"/>
          </ac:spMkLst>
        </pc:spChg>
      </pc:sldChg>
    </pc:docChg>
  </pc:docChgLst>
  <pc:docChgLst>
    <pc:chgData name="Liv Rafoss Novak" userId="S::liv.novak@kristiansand.kommune.no::b0174012-8a12-4d21-8c9d-a21ee728dece" providerId="AD" clId="Web-{DA877696-459D-47A4-B601-352CBD99AF27}"/>
    <pc:docChg chg="modSld">
      <pc:chgData name="Liv Rafoss Novak" userId="S::liv.novak@kristiansand.kommune.no::b0174012-8a12-4d21-8c9d-a21ee728dece" providerId="AD" clId="Web-{DA877696-459D-47A4-B601-352CBD99AF27}" dt="2023-09-04T13:26:50.863" v="158" actId="20577"/>
      <pc:docMkLst>
        <pc:docMk/>
      </pc:docMkLst>
      <pc:sldChg chg="modSp">
        <pc:chgData name="Liv Rafoss Novak" userId="S::liv.novak@kristiansand.kommune.no::b0174012-8a12-4d21-8c9d-a21ee728dece" providerId="AD" clId="Web-{DA877696-459D-47A4-B601-352CBD99AF27}" dt="2023-09-04T12:43:06.216" v="2" actId="20577"/>
        <pc:sldMkLst>
          <pc:docMk/>
          <pc:sldMk cId="0" sldId="256"/>
        </pc:sldMkLst>
        <pc:spChg chg="mod">
          <ac:chgData name="Liv Rafoss Novak" userId="S::liv.novak@kristiansand.kommune.no::b0174012-8a12-4d21-8c9d-a21ee728dece" providerId="AD" clId="Web-{DA877696-459D-47A4-B601-352CBD99AF27}" dt="2023-09-04T12:43:06.216" v="2" actId="20577"/>
          <ac:spMkLst>
            <pc:docMk/>
            <pc:sldMk cId="0" sldId="256"/>
            <ac:spMk id="167" creationId="{00000000-0000-0000-0000-000000000000}"/>
          </ac:spMkLst>
        </pc:spChg>
      </pc:sldChg>
      <pc:sldChg chg="modSp">
        <pc:chgData name="Liv Rafoss Novak" userId="S::liv.novak@kristiansand.kommune.no::b0174012-8a12-4d21-8c9d-a21ee728dece" providerId="AD" clId="Web-{DA877696-459D-47A4-B601-352CBD99AF27}" dt="2023-09-04T12:44:25.811" v="5" actId="20577"/>
        <pc:sldMkLst>
          <pc:docMk/>
          <pc:sldMk cId="0" sldId="257"/>
        </pc:sldMkLst>
        <pc:spChg chg="mod">
          <ac:chgData name="Liv Rafoss Novak" userId="S::liv.novak@kristiansand.kommune.no::b0174012-8a12-4d21-8c9d-a21ee728dece" providerId="AD" clId="Web-{DA877696-459D-47A4-B601-352CBD99AF27}" dt="2023-09-04T12:44:25.811" v="5" actId="20577"/>
          <ac:spMkLst>
            <pc:docMk/>
            <pc:sldMk cId="0" sldId="257"/>
            <ac:spMk id="173" creationId="{00000000-0000-0000-0000-000000000000}"/>
          </ac:spMkLst>
        </pc:spChg>
      </pc:sldChg>
      <pc:sldChg chg="modSp">
        <pc:chgData name="Liv Rafoss Novak" userId="S::liv.novak@kristiansand.kommune.no::b0174012-8a12-4d21-8c9d-a21ee728dece" providerId="AD" clId="Web-{DA877696-459D-47A4-B601-352CBD99AF27}" dt="2023-09-04T12:52:05.660" v="20" actId="20577"/>
        <pc:sldMkLst>
          <pc:docMk/>
          <pc:sldMk cId="0" sldId="260"/>
        </pc:sldMkLst>
        <pc:spChg chg="mod">
          <ac:chgData name="Liv Rafoss Novak" userId="S::liv.novak@kristiansand.kommune.no::b0174012-8a12-4d21-8c9d-a21ee728dece" providerId="AD" clId="Web-{DA877696-459D-47A4-B601-352CBD99AF27}" dt="2023-09-04T12:52:05.660" v="20" actId="20577"/>
          <ac:spMkLst>
            <pc:docMk/>
            <pc:sldMk cId="0" sldId="260"/>
            <ac:spMk id="204" creationId="{00000000-0000-0000-0000-000000000000}"/>
          </ac:spMkLst>
        </pc:spChg>
      </pc:sldChg>
      <pc:sldChg chg="modSp">
        <pc:chgData name="Liv Rafoss Novak" userId="S::liv.novak@kristiansand.kommune.no::b0174012-8a12-4d21-8c9d-a21ee728dece" providerId="AD" clId="Web-{DA877696-459D-47A4-B601-352CBD99AF27}" dt="2023-09-04T12:55:05.021" v="39" actId="20577"/>
        <pc:sldMkLst>
          <pc:docMk/>
          <pc:sldMk cId="0" sldId="270"/>
        </pc:sldMkLst>
        <pc:spChg chg="mod">
          <ac:chgData name="Liv Rafoss Novak" userId="S::liv.novak@kristiansand.kommune.no::b0174012-8a12-4d21-8c9d-a21ee728dece" providerId="AD" clId="Web-{DA877696-459D-47A4-B601-352CBD99AF27}" dt="2023-09-04T12:55:05.021" v="39" actId="20577"/>
          <ac:spMkLst>
            <pc:docMk/>
            <pc:sldMk cId="0" sldId="270"/>
            <ac:spMk id="304" creationId="{00000000-0000-0000-0000-000000000000}"/>
          </ac:spMkLst>
        </pc:spChg>
      </pc:sldChg>
      <pc:sldChg chg="modSp">
        <pc:chgData name="Liv Rafoss Novak" userId="S::liv.novak@kristiansand.kommune.no::b0174012-8a12-4d21-8c9d-a21ee728dece" providerId="AD" clId="Web-{DA877696-459D-47A4-B601-352CBD99AF27}" dt="2023-09-04T13:03:47.136" v="113" actId="20577"/>
        <pc:sldMkLst>
          <pc:docMk/>
          <pc:sldMk cId="0" sldId="273"/>
        </pc:sldMkLst>
        <pc:spChg chg="mod">
          <ac:chgData name="Liv Rafoss Novak" userId="S::liv.novak@kristiansand.kommune.no::b0174012-8a12-4d21-8c9d-a21ee728dece" providerId="AD" clId="Web-{DA877696-459D-47A4-B601-352CBD99AF27}" dt="2023-09-04T13:03:47.136" v="113" actId="20577"/>
          <ac:spMkLst>
            <pc:docMk/>
            <pc:sldMk cId="0" sldId="273"/>
            <ac:spMk id="323" creationId="{00000000-0000-0000-0000-000000000000}"/>
          </ac:spMkLst>
        </pc:spChg>
      </pc:sldChg>
      <pc:sldChg chg="modSp">
        <pc:chgData name="Liv Rafoss Novak" userId="S::liv.novak@kristiansand.kommune.no::b0174012-8a12-4d21-8c9d-a21ee728dece" providerId="AD" clId="Web-{DA877696-459D-47A4-B601-352CBD99AF27}" dt="2023-09-04T13:26:50.863" v="158" actId="20577"/>
        <pc:sldMkLst>
          <pc:docMk/>
          <pc:sldMk cId="0" sldId="276"/>
        </pc:sldMkLst>
        <pc:spChg chg="mod">
          <ac:chgData name="Liv Rafoss Novak" userId="S::liv.novak@kristiansand.kommune.no::b0174012-8a12-4d21-8c9d-a21ee728dece" providerId="AD" clId="Web-{DA877696-459D-47A4-B601-352CBD99AF27}" dt="2023-09-04T13:26:50.863" v="158" actId="20577"/>
          <ac:spMkLst>
            <pc:docMk/>
            <pc:sldMk cId="0" sldId="276"/>
            <ac:spMk id="340" creationId="{00000000-0000-0000-0000-000000000000}"/>
          </ac:spMkLst>
        </pc:spChg>
        <pc:picChg chg="mod">
          <ac:chgData name="Liv Rafoss Novak" userId="S::liv.novak@kristiansand.kommune.no::b0174012-8a12-4d21-8c9d-a21ee728dece" providerId="AD" clId="Web-{DA877696-459D-47A4-B601-352CBD99AF27}" dt="2023-09-04T13:04:45.715" v="144" actId="1076"/>
          <ac:picMkLst>
            <pc:docMk/>
            <pc:sldMk cId="0" sldId="276"/>
            <ac:picMk id="2" creationId="{4DB53E2B-8BBF-7DEB-168C-271DBCA8D797}"/>
          </ac:picMkLst>
        </pc:picChg>
      </pc:sldChg>
    </pc:docChg>
  </pc:docChgLst>
  <pc:docChgLst>
    <pc:chgData name="Liv Rafoss Novak" userId="S::liv.novak@kristiansand.kommune.no::b0174012-8a12-4d21-8c9d-a21ee728dece" providerId="AD" clId="Web-{29B2188E-1EE7-D71A-438E-00048AEAEAFC}"/>
    <pc:docChg chg="modSld">
      <pc:chgData name="Liv Rafoss Novak" userId="S::liv.novak@kristiansand.kommune.no::b0174012-8a12-4d21-8c9d-a21ee728dece" providerId="AD" clId="Web-{29B2188E-1EE7-D71A-438E-00048AEAEAFC}" dt="2024-08-27T12:10:50.799" v="2" actId="20577"/>
      <pc:docMkLst>
        <pc:docMk/>
      </pc:docMkLst>
      <pc:sldChg chg="modSp">
        <pc:chgData name="Liv Rafoss Novak" userId="S::liv.novak@kristiansand.kommune.no::b0174012-8a12-4d21-8c9d-a21ee728dece" providerId="AD" clId="Web-{29B2188E-1EE7-D71A-438E-00048AEAEAFC}" dt="2024-08-27T12:10:50.799" v="2" actId="20577"/>
        <pc:sldMkLst>
          <pc:docMk/>
          <pc:sldMk cId="0" sldId="259"/>
        </pc:sldMkLst>
        <pc:spChg chg="mod">
          <ac:chgData name="Liv Rafoss Novak" userId="S::liv.novak@kristiansand.kommune.no::b0174012-8a12-4d21-8c9d-a21ee728dece" providerId="AD" clId="Web-{29B2188E-1EE7-D71A-438E-00048AEAEAFC}" dt="2024-08-27T12:10:50.799" v="2" actId="20577"/>
          <ac:spMkLst>
            <pc:docMk/>
            <pc:sldMk cId="0" sldId="259"/>
            <ac:spMk id="194" creationId="{00000000-0000-0000-0000-000000000000}"/>
          </ac:spMkLst>
        </pc:spChg>
      </pc:sldChg>
    </pc:docChg>
  </pc:docChgLst>
  <pc:docChgLst>
    <pc:chgData name="Lillian L. Pettersen" userId="S::lillian.l.pettersen@kristiansand.kommune.no::16ff115c-782b-45e0-b860-97a0fd290ef6" providerId="AD" clId="Web-{EB2E88FD-8D79-4508-8359-41C87B17E074}"/>
    <pc:docChg chg="addSld delSld modSld">
      <pc:chgData name="Lillian L. Pettersen" userId="S::lillian.l.pettersen@kristiansand.kommune.no::16ff115c-782b-45e0-b860-97a0fd290ef6" providerId="AD" clId="Web-{EB2E88FD-8D79-4508-8359-41C87B17E074}" dt="2024-08-21T12:55:50.083" v="236" actId="20577"/>
      <pc:docMkLst>
        <pc:docMk/>
      </pc:docMkLst>
      <pc:sldChg chg="modSp">
        <pc:chgData name="Lillian L. Pettersen" userId="S::lillian.l.pettersen@kristiansand.kommune.no::16ff115c-782b-45e0-b860-97a0fd290ef6" providerId="AD" clId="Web-{EB2E88FD-8D79-4508-8359-41C87B17E074}" dt="2024-08-21T12:18:55.301" v="8" actId="20577"/>
        <pc:sldMkLst>
          <pc:docMk/>
          <pc:sldMk cId="0" sldId="266"/>
        </pc:sldMkLst>
        <pc:spChg chg="mod">
          <ac:chgData name="Lillian L. Pettersen" userId="S::lillian.l.pettersen@kristiansand.kommune.no::16ff115c-782b-45e0-b860-97a0fd290ef6" providerId="AD" clId="Web-{EB2E88FD-8D79-4508-8359-41C87B17E074}" dt="2024-08-21T12:18:55.301" v="8" actId="20577"/>
          <ac:spMkLst>
            <pc:docMk/>
            <pc:sldMk cId="0" sldId="266"/>
            <ac:spMk id="270" creationId="{00000000-0000-0000-0000-000000000000}"/>
          </ac:spMkLst>
        </pc:spChg>
      </pc:sldChg>
      <pc:sldChg chg="modSp">
        <pc:chgData name="Lillian L. Pettersen" userId="S::lillian.l.pettersen@kristiansand.kommune.no::16ff115c-782b-45e0-b860-97a0fd290ef6" providerId="AD" clId="Web-{EB2E88FD-8D79-4508-8359-41C87B17E074}" dt="2024-08-21T12:55:50.083" v="236" actId="20577"/>
        <pc:sldMkLst>
          <pc:docMk/>
          <pc:sldMk cId="0" sldId="273"/>
        </pc:sldMkLst>
        <pc:spChg chg="mod">
          <ac:chgData name="Lillian L. Pettersen" userId="S::lillian.l.pettersen@kristiansand.kommune.no::16ff115c-782b-45e0-b860-97a0fd290ef6" providerId="AD" clId="Web-{EB2E88FD-8D79-4508-8359-41C87B17E074}" dt="2024-08-21T12:55:50.083" v="236" actId="20577"/>
          <ac:spMkLst>
            <pc:docMk/>
            <pc:sldMk cId="0" sldId="273"/>
            <ac:spMk id="323" creationId="{00000000-0000-0000-0000-000000000000}"/>
          </ac:spMkLst>
        </pc:spChg>
      </pc:sldChg>
      <pc:sldChg chg="addSp delSp modSp new">
        <pc:chgData name="Lillian L. Pettersen" userId="S::lillian.l.pettersen@kristiansand.kommune.no::16ff115c-782b-45e0-b860-97a0fd290ef6" providerId="AD" clId="Web-{EB2E88FD-8D79-4508-8359-41C87B17E074}" dt="2024-08-21T12:54:18.347" v="218" actId="20577"/>
        <pc:sldMkLst>
          <pc:docMk/>
          <pc:sldMk cId="2399939898" sldId="279"/>
        </pc:sldMkLst>
        <pc:spChg chg="mod">
          <ac:chgData name="Lillian L. Pettersen" userId="S::lillian.l.pettersen@kristiansand.kommune.no::16ff115c-782b-45e0-b860-97a0fd290ef6" providerId="AD" clId="Web-{EB2E88FD-8D79-4508-8359-41C87B17E074}" dt="2024-08-21T12:21:46.491" v="58" actId="20577"/>
          <ac:spMkLst>
            <pc:docMk/>
            <pc:sldMk cId="2399939898" sldId="279"/>
            <ac:spMk id="2" creationId="{55E9BF2D-2AA2-38A0-B66C-00227DEC45C9}"/>
          </ac:spMkLst>
        </pc:spChg>
        <pc:spChg chg="mod">
          <ac:chgData name="Lillian L. Pettersen" userId="S::lillian.l.pettersen@kristiansand.kommune.no::16ff115c-782b-45e0-b860-97a0fd290ef6" providerId="AD" clId="Web-{EB2E88FD-8D79-4508-8359-41C87B17E074}" dt="2024-08-21T12:54:18.347" v="218" actId="20577"/>
          <ac:spMkLst>
            <pc:docMk/>
            <pc:sldMk cId="2399939898" sldId="279"/>
            <ac:spMk id="3" creationId="{A8387780-2FF5-0367-536D-E1B3B058D7FA}"/>
          </ac:spMkLst>
        </pc:spChg>
        <pc:picChg chg="add mod">
          <ac:chgData name="Lillian L. Pettersen" userId="S::lillian.l.pettersen@kristiansand.kommune.no::16ff115c-782b-45e0-b860-97a0fd290ef6" providerId="AD" clId="Web-{EB2E88FD-8D79-4508-8359-41C87B17E074}" dt="2024-08-21T12:38:20.990" v="188" actId="1076"/>
          <ac:picMkLst>
            <pc:docMk/>
            <pc:sldMk cId="2399939898" sldId="279"/>
            <ac:picMk id="4" creationId="{7CCD2008-EEDA-5D3A-E42A-78F6102E3F27}"/>
          </ac:picMkLst>
        </pc:picChg>
        <pc:picChg chg="add del mod">
          <ac:chgData name="Lillian L. Pettersen" userId="S::lillian.l.pettersen@kristiansand.kommune.no::16ff115c-782b-45e0-b860-97a0fd290ef6" providerId="AD" clId="Web-{EB2E88FD-8D79-4508-8359-41C87B17E074}" dt="2024-08-21T12:37:29.770" v="183"/>
          <ac:picMkLst>
            <pc:docMk/>
            <pc:sldMk cId="2399939898" sldId="279"/>
            <ac:picMk id="5" creationId="{EA183230-8426-AFF0-804B-B027275F6536}"/>
          </ac:picMkLst>
        </pc:picChg>
        <pc:picChg chg="add del mod">
          <ac:chgData name="Lillian L. Pettersen" userId="S::lillian.l.pettersen@kristiansand.kommune.no::16ff115c-782b-45e0-b860-97a0fd290ef6" providerId="AD" clId="Web-{EB2E88FD-8D79-4508-8359-41C87B17E074}" dt="2024-08-21T12:38:12.646" v="187"/>
          <ac:picMkLst>
            <pc:docMk/>
            <pc:sldMk cId="2399939898" sldId="279"/>
            <ac:picMk id="6" creationId="{8999EC0D-0103-A1F3-5A44-C316C4DC0B48}"/>
          </ac:picMkLst>
        </pc:picChg>
      </pc:sldChg>
      <pc:sldChg chg="new del">
        <pc:chgData name="Lillian L. Pettersen" userId="S::lillian.l.pettersen@kristiansand.kommune.no::16ff115c-782b-45e0-b860-97a0fd290ef6" providerId="AD" clId="Web-{EB2E88FD-8D79-4508-8359-41C87B17E074}" dt="2024-08-21T12:21:11.350" v="53"/>
        <pc:sldMkLst>
          <pc:docMk/>
          <pc:sldMk cId="4131092155" sldId="279"/>
        </pc:sldMkLst>
      </pc:sldChg>
    </pc:docChg>
  </pc:docChgLst>
  <pc:docChgLst>
    <pc:chgData name="Lillian L. Pettersen" userId="S::lillian.l.pettersen@kristiansand.kommune.no::16ff115c-782b-45e0-b860-97a0fd290ef6" providerId="AD" clId="Web-{F17B2B31-FA46-402E-88CD-C8DF02EE0584}"/>
    <pc:docChg chg="modSld">
      <pc:chgData name="Lillian L. Pettersen" userId="S::lillian.l.pettersen@kristiansand.kommune.no::16ff115c-782b-45e0-b860-97a0fd290ef6" providerId="AD" clId="Web-{F17B2B31-FA46-402E-88CD-C8DF02EE0584}" dt="2024-08-27T09:24:10.552" v="9" actId="20577"/>
      <pc:docMkLst>
        <pc:docMk/>
      </pc:docMkLst>
      <pc:sldChg chg="modSp">
        <pc:chgData name="Lillian L. Pettersen" userId="S::lillian.l.pettersen@kristiansand.kommune.no::16ff115c-782b-45e0-b860-97a0fd290ef6" providerId="AD" clId="Web-{F17B2B31-FA46-402E-88CD-C8DF02EE0584}" dt="2024-08-27T09:24:10.552" v="9" actId="20577"/>
        <pc:sldMkLst>
          <pc:docMk/>
          <pc:sldMk cId="0" sldId="273"/>
        </pc:sldMkLst>
        <pc:spChg chg="mod">
          <ac:chgData name="Lillian L. Pettersen" userId="S::lillian.l.pettersen@kristiansand.kommune.no::16ff115c-782b-45e0-b860-97a0fd290ef6" providerId="AD" clId="Web-{F17B2B31-FA46-402E-88CD-C8DF02EE0584}" dt="2024-08-27T09:24:10.552" v="9" actId="20577"/>
          <ac:spMkLst>
            <pc:docMk/>
            <pc:sldMk cId="0" sldId="273"/>
            <ac:spMk id="323" creationId="{00000000-0000-0000-0000-000000000000}"/>
          </ac:spMkLst>
        </pc:spChg>
      </pc:sldChg>
    </pc:docChg>
  </pc:docChgLst>
  <pc:docChgLst>
    <pc:chgData name="Håkon Kile" userId="S::hakon.kile@kristiansand.kommune.no::2e65e24f-1bb6-469d-9769-dbea71ed170e" providerId="AD" clId="Web-{23C6AB7F-F5DF-44BD-1C45-2A73AD84C370}"/>
    <pc:docChg chg="addSld delSld modSld sldOrd">
      <pc:chgData name="Håkon Kile" userId="S::hakon.kile@kristiansand.kommune.no::2e65e24f-1bb6-469d-9769-dbea71ed170e" providerId="AD" clId="Web-{23C6AB7F-F5DF-44BD-1C45-2A73AD84C370}" dt="2024-08-21T12:17:41.338" v="562"/>
      <pc:docMkLst>
        <pc:docMk/>
      </pc:docMkLst>
      <pc:sldChg chg="modSp">
        <pc:chgData name="Håkon Kile" userId="S::hakon.kile@kristiansand.kommune.no::2e65e24f-1bb6-469d-9769-dbea71ed170e" providerId="AD" clId="Web-{23C6AB7F-F5DF-44BD-1C45-2A73AD84C370}" dt="2024-08-21T11:32:04.594" v="2" actId="20577"/>
        <pc:sldMkLst>
          <pc:docMk/>
          <pc:sldMk cId="0" sldId="256"/>
        </pc:sldMkLst>
        <pc:spChg chg="mod">
          <ac:chgData name="Håkon Kile" userId="S::hakon.kile@kristiansand.kommune.no::2e65e24f-1bb6-469d-9769-dbea71ed170e" providerId="AD" clId="Web-{23C6AB7F-F5DF-44BD-1C45-2A73AD84C370}" dt="2024-08-21T11:32:04.594" v="2" actId="20577"/>
          <ac:spMkLst>
            <pc:docMk/>
            <pc:sldMk cId="0" sldId="256"/>
            <ac:spMk id="164" creationId="{00000000-0000-0000-0000-000000000000}"/>
          </ac:spMkLst>
        </pc:spChg>
      </pc:sldChg>
      <pc:sldChg chg="ord">
        <pc:chgData name="Håkon Kile" userId="S::hakon.kile@kristiansand.kommune.no::2e65e24f-1bb6-469d-9769-dbea71ed170e" providerId="AD" clId="Web-{23C6AB7F-F5DF-44BD-1C45-2A73AD84C370}" dt="2024-08-21T11:39:52.147" v="41"/>
        <pc:sldMkLst>
          <pc:docMk/>
          <pc:sldMk cId="0" sldId="258"/>
        </pc:sldMkLst>
      </pc:sldChg>
      <pc:sldChg chg="modSp">
        <pc:chgData name="Håkon Kile" userId="S::hakon.kile@kristiansand.kommune.no::2e65e24f-1bb6-469d-9769-dbea71ed170e" providerId="AD" clId="Web-{23C6AB7F-F5DF-44BD-1C45-2A73AD84C370}" dt="2024-08-21T11:34:07.252" v="40" actId="20577"/>
        <pc:sldMkLst>
          <pc:docMk/>
          <pc:sldMk cId="0" sldId="259"/>
        </pc:sldMkLst>
        <pc:spChg chg="mod">
          <ac:chgData name="Håkon Kile" userId="S::hakon.kile@kristiansand.kommune.no::2e65e24f-1bb6-469d-9769-dbea71ed170e" providerId="AD" clId="Web-{23C6AB7F-F5DF-44BD-1C45-2A73AD84C370}" dt="2024-08-21T11:32:12.516" v="3" actId="20577"/>
          <ac:spMkLst>
            <pc:docMk/>
            <pc:sldMk cId="0" sldId="259"/>
            <ac:spMk id="192" creationId="{00000000-0000-0000-0000-000000000000}"/>
          </ac:spMkLst>
        </pc:spChg>
        <pc:spChg chg="mod">
          <ac:chgData name="Håkon Kile" userId="S::hakon.kile@kristiansand.kommune.no::2e65e24f-1bb6-469d-9769-dbea71ed170e" providerId="AD" clId="Web-{23C6AB7F-F5DF-44BD-1C45-2A73AD84C370}" dt="2024-08-21T11:34:07.252" v="40" actId="20577"/>
          <ac:spMkLst>
            <pc:docMk/>
            <pc:sldMk cId="0" sldId="259"/>
            <ac:spMk id="198" creationId="{00000000-0000-0000-0000-000000000000}"/>
          </ac:spMkLst>
        </pc:spChg>
      </pc:sldChg>
      <pc:sldChg chg="modSp">
        <pc:chgData name="Håkon Kile" userId="S::hakon.kile@kristiansand.kommune.no::2e65e24f-1bb6-469d-9769-dbea71ed170e" providerId="AD" clId="Web-{23C6AB7F-F5DF-44BD-1C45-2A73AD84C370}" dt="2024-08-21T11:51:16.736" v="337" actId="20577"/>
        <pc:sldMkLst>
          <pc:docMk/>
          <pc:sldMk cId="0" sldId="260"/>
        </pc:sldMkLst>
        <pc:spChg chg="mod">
          <ac:chgData name="Håkon Kile" userId="S::hakon.kile@kristiansand.kommune.no::2e65e24f-1bb6-469d-9769-dbea71ed170e" providerId="AD" clId="Web-{23C6AB7F-F5DF-44BD-1C45-2A73AD84C370}" dt="2024-08-21T11:51:16.736" v="337" actId="20577"/>
          <ac:spMkLst>
            <pc:docMk/>
            <pc:sldMk cId="0" sldId="260"/>
            <ac:spMk id="204" creationId="{00000000-0000-0000-0000-000000000000}"/>
          </ac:spMkLst>
        </pc:spChg>
      </pc:sldChg>
      <pc:sldChg chg="del">
        <pc:chgData name="Håkon Kile" userId="S::hakon.kile@kristiansand.kommune.no::2e65e24f-1bb6-469d-9769-dbea71ed170e" providerId="AD" clId="Web-{23C6AB7F-F5DF-44BD-1C45-2A73AD84C370}" dt="2024-08-21T12:17:41.338" v="562"/>
        <pc:sldMkLst>
          <pc:docMk/>
          <pc:sldMk cId="0" sldId="261"/>
        </pc:sldMkLst>
      </pc:sldChg>
      <pc:sldChg chg="modSp">
        <pc:chgData name="Håkon Kile" userId="S::hakon.kile@kristiansand.kommune.no::2e65e24f-1bb6-469d-9769-dbea71ed170e" providerId="AD" clId="Web-{23C6AB7F-F5DF-44BD-1C45-2A73AD84C370}" dt="2024-08-21T11:49:06.187" v="313"/>
        <pc:sldMkLst>
          <pc:docMk/>
          <pc:sldMk cId="0" sldId="269"/>
        </pc:sldMkLst>
        <pc:graphicFrameChg chg="mod modGraphic">
          <ac:chgData name="Håkon Kile" userId="S::hakon.kile@kristiansand.kommune.no::2e65e24f-1bb6-469d-9769-dbea71ed170e" providerId="AD" clId="Web-{23C6AB7F-F5DF-44BD-1C45-2A73AD84C370}" dt="2024-08-21T11:49:06.187" v="313"/>
          <ac:graphicFrameMkLst>
            <pc:docMk/>
            <pc:sldMk cId="0" sldId="269"/>
            <ac:graphicFrameMk id="298" creationId="{00000000-0000-0000-0000-000000000000}"/>
          </ac:graphicFrameMkLst>
        </pc:graphicFrameChg>
      </pc:sldChg>
      <pc:sldChg chg="modSp">
        <pc:chgData name="Håkon Kile" userId="S::hakon.kile@kristiansand.kommune.no::2e65e24f-1bb6-469d-9769-dbea71ed170e" providerId="AD" clId="Web-{23C6AB7F-F5DF-44BD-1C45-2A73AD84C370}" dt="2024-08-21T12:15:42.679" v="561" actId="1076"/>
        <pc:sldMkLst>
          <pc:docMk/>
          <pc:sldMk cId="0" sldId="272"/>
        </pc:sldMkLst>
        <pc:spChg chg="mod">
          <ac:chgData name="Håkon Kile" userId="S::hakon.kile@kristiansand.kommune.no::2e65e24f-1bb6-469d-9769-dbea71ed170e" providerId="AD" clId="Web-{23C6AB7F-F5DF-44BD-1C45-2A73AD84C370}" dt="2024-08-21T12:15:42.679" v="561" actId="1076"/>
          <ac:spMkLst>
            <pc:docMk/>
            <pc:sldMk cId="0" sldId="272"/>
            <ac:spMk id="316" creationId="{00000000-0000-0000-0000-000000000000}"/>
          </ac:spMkLst>
        </pc:spChg>
      </pc:sldChg>
      <pc:sldChg chg="addSp delSp modSp">
        <pc:chgData name="Håkon Kile" userId="S::hakon.kile@kristiansand.kommune.no::2e65e24f-1bb6-469d-9769-dbea71ed170e" providerId="AD" clId="Web-{23C6AB7F-F5DF-44BD-1C45-2A73AD84C370}" dt="2024-08-21T12:08:42.079" v="553" actId="1076"/>
        <pc:sldMkLst>
          <pc:docMk/>
          <pc:sldMk cId="0" sldId="276"/>
        </pc:sldMkLst>
        <pc:picChg chg="del">
          <ac:chgData name="Håkon Kile" userId="S::hakon.kile@kristiansand.kommune.no::2e65e24f-1bb6-469d-9769-dbea71ed170e" providerId="AD" clId="Web-{23C6AB7F-F5DF-44BD-1C45-2A73AD84C370}" dt="2024-08-21T12:07:01.328" v="542"/>
          <ac:picMkLst>
            <pc:docMk/>
            <pc:sldMk cId="0" sldId="276"/>
            <ac:picMk id="2" creationId="{4DB53E2B-8BBF-7DEB-168C-271DBCA8D797}"/>
          </ac:picMkLst>
        </pc:picChg>
        <pc:picChg chg="del">
          <ac:chgData name="Håkon Kile" userId="S::hakon.kile@kristiansand.kommune.no::2e65e24f-1bb6-469d-9769-dbea71ed170e" providerId="AD" clId="Web-{23C6AB7F-F5DF-44BD-1C45-2A73AD84C370}" dt="2024-08-21T12:07:19.641" v="550"/>
          <ac:picMkLst>
            <pc:docMk/>
            <pc:sldMk cId="0" sldId="276"/>
            <ac:picMk id="3" creationId="{FDD53CC1-C00F-8C8D-3541-B899826B66FE}"/>
          </ac:picMkLst>
        </pc:picChg>
        <pc:picChg chg="add mod">
          <ac:chgData name="Håkon Kile" userId="S::hakon.kile@kristiansand.kommune.no::2e65e24f-1bb6-469d-9769-dbea71ed170e" providerId="AD" clId="Web-{23C6AB7F-F5DF-44BD-1C45-2A73AD84C370}" dt="2024-08-21T12:08:42.079" v="553" actId="1076"/>
          <ac:picMkLst>
            <pc:docMk/>
            <pc:sldMk cId="0" sldId="276"/>
            <ac:picMk id="4" creationId="{FD9697D9-2AE3-8F6A-3B7C-AF423BDEEA5C}"/>
          </ac:picMkLst>
        </pc:picChg>
      </pc:sldChg>
      <pc:sldChg chg="addSp modSp">
        <pc:chgData name="Håkon Kile" userId="S::hakon.kile@kristiansand.kommune.no::2e65e24f-1bb6-469d-9769-dbea71ed170e" providerId="AD" clId="Web-{23C6AB7F-F5DF-44BD-1C45-2A73AD84C370}" dt="2024-08-21T12:15:28.179" v="557" actId="1076"/>
        <pc:sldMkLst>
          <pc:docMk/>
          <pc:sldMk cId="3769367980" sldId="277"/>
        </pc:sldMkLst>
        <pc:spChg chg="mod">
          <ac:chgData name="Håkon Kile" userId="S::hakon.kile@kristiansand.kommune.no::2e65e24f-1bb6-469d-9769-dbea71ed170e" providerId="AD" clId="Web-{23C6AB7F-F5DF-44BD-1C45-2A73AD84C370}" dt="2024-08-21T12:01:43.808" v="500" actId="1076"/>
          <ac:spMkLst>
            <pc:docMk/>
            <pc:sldMk cId="3769367980" sldId="277"/>
            <ac:spMk id="2" creationId="{2319B1ED-0523-7963-3C30-A630C43D2C22}"/>
          </ac:spMkLst>
        </pc:spChg>
        <pc:spChg chg="mod">
          <ac:chgData name="Håkon Kile" userId="S::hakon.kile@kristiansand.kommune.no::2e65e24f-1bb6-469d-9769-dbea71ed170e" providerId="AD" clId="Web-{23C6AB7F-F5DF-44BD-1C45-2A73AD84C370}" dt="2024-08-21T12:14:36.897" v="554" actId="1076"/>
          <ac:spMkLst>
            <pc:docMk/>
            <pc:sldMk cId="3769367980" sldId="277"/>
            <ac:spMk id="3" creationId="{6E41796B-4BE5-1C6C-461C-CF3E9E1A169D}"/>
          </ac:spMkLst>
        </pc:spChg>
        <pc:picChg chg="add mod">
          <ac:chgData name="Håkon Kile" userId="S::hakon.kile@kristiansand.kommune.no::2e65e24f-1bb6-469d-9769-dbea71ed170e" providerId="AD" clId="Web-{23C6AB7F-F5DF-44BD-1C45-2A73AD84C370}" dt="2024-08-21T12:01:28.026" v="495" actId="1076"/>
          <ac:picMkLst>
            <pc:docMk/>
            <pc:sldMk cId="3769367980" sldId="277"/>
            <ac:picMk id="4" creationId="{67FF390B-3415-0999-1B41-E00262595070}"/>
          </ac:picMkLst>
        </pc:picChg>
        <pc:picChg chg="add mod">
          <ac:chgData name="Håkon Kile" userId="S::hakon.kile@kristiansand.kommune.no::2e65e24f-1bb6-469d-9769-dbea71ed170e" providerId="AD" clId="Web-{23C6AB7F-F5DF-44BD-1C45-2A73AD84C370}" dt="2024-08-21T12:15:28.179" v="557" actId="1076"/>
          <ac:picMkLst>
            <pc:docMk/>
            <pc:sldMk cId="3769367980" sldId="277"/>
            <ac:picMk id="5" creationId="{7B53B516-BB3F-E73C-4F1A-137B2586DB66}"/>
          </ac:picMkLst>
        </pc:picChg>
      </pc:sldChg>
      <pc:sldChg chg="addSp delSp modSp add replId">
        <pc:chgData name="Håkon Kile" userId="S::hakon.kile@kristiansand.kommune.no::2e65e24f-1bb6-469d-9769-dbea71ed170e" providerId="AD" clId="Web-{23C6AB7F-F5DF-44BD-1C45-2A73AD84C370}" dt="2024-08-21T12:04:50.107" v="533" actId="14100"/>
        <pc:sldMkLst>
          <pc:docMk/>
          <pc:sldMk cId="1957509473" sldId="278"/>
        </pc:sldMkLst>
        <pc:spChg chg="mod">
          <ac:chgData name="Håkon Kile" userId="S::hakon.kile@kristiansand.kommune.no::2e65e24f-1bb6-469d-9769-dbea71ed170e" providerId="AD" clId="Web-{23C6AB7F-F5DF-44BD-1C45-2A73AD84C370}" dt="2024-08-21T11:52:07.893" v="341" actId="20577"/>
          <ac:spMkLst>
            <pc:docMk/>
            <pc:sldMk cId="1957509473" sldId="278"/>
            <ac:spMk id="322" creationId="{00000000-0000-0000-0000-000000000000}"/>
          </ac:spMkLst>
        </pc:spChg>
        <pc:spChg chg="mod">
          <ac:chgData name="Håkon Kile" userId="S::hakon.kile@kristiansand.kommune.no::2e65e24f-1bb6-469d-9769-dbea71ed170e" providerId="AD" clId="Web-{23C6AB7F-F5DF-44BD-1C45-2A73AD84C370}" dt="2024-08-21T12:03:55.513" v="521" actId="20577"/>
          <ac:spMkLst>
            <pc:docMk/>
            <pc:sldMk cId="1957509473" sldId="278"/>
            <ac:spMk id="323" creationId="{00000000-0000-0000-0000-000000000000}"/>
          </ac:spMkLst>
        </pc:spChg>
        <pc:picChg chg="add del mod">
          <ac:chgData name="Håkon Kile" userId="S::hakon.kile@kristiansand.kommune.no::2e65e24f-1bb6-469d-9769-dbea71ed170e" providerId="AD" clId="Web-{23C6AB7F-F5DF-44BD-1C45-2A73AD84C370}" dt="2024-08-21T12:03:37.872" v="513"/>
          <ac:picMkLst>
            <pc:docMk/>
            <pc:sldMk cId="1957509473" sldId="278"/>
            <ac:picMk id="2" creationId="{43B49B5B-8207-DAB2-4E3F-FC028B3E5041}"/>
          </ac:picMkLst>
        </pc:picChg>
        <pc:picChg chg="add del mod">
          <ac:chgData name="Håkon Kile" userId="S::hakon.kile@kristiansand.kommune.no::2e65e24f-1bb6-469d-9769-dbea71ed170e" providerId="AD" clId="Web-{23C6AB7F-F5DF-44BD-1C45-2A73AD84C370}" dt="2024-08-21T12:04:27.888" v="524"/>
          <ac:picMkLst>
            <pc:docMk/>
            <pc:sldMk cId="1957509473" sldId="278"/>
            <ac:picMk id="3" creationId="{35C6671B-0020-4E4D-0854-426186A5E951}"/>
          </ac:picMkLst>
        </pc:picChg>
        <pc:picChg chg="add mod">
          <ac:chgData name="Håkon Kile" userId="S::hakon.kile@kristiansand.kommune.no::2e65e24f-1bb6-469d-9769-dbea71ed170e" providerId="AD" clId="Web-{23C6AB7F-F5DF-44BD-1C45-2A73AD84C370}" dt="2024-08-21T12:04:50.107" v="533" actId="14100"/>
          <ac:picMkLst>
            <pc:docMk/>
            <pc:sldMk cId="1957509473" sldId="278"/>
            <ac:picMk id="4" creationId="{A93DB19D-F2B7-A2AD-A942-B0C2ADA0CBBD}"/>
          </ac:picMkLst>
        </pc:picChg>
      </pc:sldChg>
      <pc:sldChg chg="modSp new del">
        <pc:chgData name="Håkon Kile" userId="S::hakon.kile@kristiansand.kommune.no::2e65e24f-1bb6-469d-9769-dbea71ed170e" providerId="AD" clId="Web-{23C6AB7F-F5DF-44BD-1C45-2A73AD84C370}" dt="2024-08-21T11:50:10.782" v="314"/>
        <pc:sldMkLst>
          <pc:docMk/>
          <pc:sldMk cId="4009960742" sldId="278"/>
        </pc:sldMkLst>
        <pc:spChg chg="mod">
          <ac:chgData name="Håkon Kile" userId="S::hakon.kile@kristiansand.kommune.no::2e65e24f-1bb6-469d-9769-dbea71ed170e" providerId="AD" clId="Web-{23C6AB7F-F5DF-44BD-1C45-2A73AD84C370}" dt="2024-08-21T11:45:38.731" v="102" actId="20577"/>
          <ac:spMkLst>
            <pc:docMk/>
            <pc:sldMk cId="4009960742" sldId="278"/>
            <ac:spMk id="2" creationId="{AF250345-22AA-0DB0-6D3B-9B9DAA8C8185}"/>
          </ac:spMkLst>
        </pc:spChg>
      </pc:sldChg>
    </pc:docChg>
  </pc:docChgLst>
  <pc:docChgLst>
    <pc:chgData name="Lillian L. Pettersen" userId="S::lillian.l.pettersen@kristiansand.kommune.no::16ff115c-782b-45e0-b860-97a0fd290ef6" providerId="AD" clId="Web-{8CD12CCA-F545-4317-A21F-5E4A4746F239}"/>
    <pc:docChg chg="modSld">
      <pc:chgData name="Lillian L. Pettersen" userId="S::lillian.l.pettersen@kristiansand.kommune.no::16ff115c-782b-45e0-b860-97a0fd290ef6" providerId="AD" clId="Web-{8CD12CCA-F545-4317-A21F-5E4A4746F239}" dt="2024-08-21T12:05:50.155" v="336" actId="20577"/>
      <pc:docMkLst>
        <pc:docMk/>
      </pc:docMkLst>
      <pc:sldChg chg="modSp">
        <pc:chgData name="Lillian L. Pettersen" userId="S::lillian.l.pettersen@kristiansand.kommune.no::16ff115c-782b-45e0-b860-97a0fd290ef6" providerId="AD" clId="Web-{8CD12CCA-F545-4317-A21F-5E4A4746F239}" dt="2024-08-21T11:50:11.513" v="61" actId="20577"/>
        <pc:sldMkLst>
          <pc:docMk/>
          <pc:sldMk cId="0" sldId="260"/>
        </pc:sldMkLst>
        <pc:spChg chg="mod">
          <ac:chgData name="Lillian L. Pettersen" userId="S::lillian.l.pettersen@kristiansand.kommune.no::16ff115c-782b-45e0-b860-97a0fd290ef6" providerId="AD" clId="Web-{8CD12CCA-F545-4317-A21F-5E4A4746F239}" dt="2024-08-21T11:50:11.513" v="61" actId="20577"/>
          <ac:spMkLst>
            <pc:docMk/>
            <pc:sldMk cId="0" sldId="260"/>
            <ac:spMk id="204" creationId="{00000000-0000-0000-0000-000000000000}"/>
          </ac:spMkLst>
        </pc:spChg>
      </pc:sldChg>
      <pc:sldChg chg="modSp">
        <pc:chgData name="Lillian L. Pettersen" userId="S::lillian.l.pettersen@kristiansand.kommune.no::16ff115c-782b-45e0-b860-97a0fd290ef6" providerId="AD" clId="Web-{8CD12CCA-F545-4317-A21F-5E4A4746F239}" dt="2024-08-21T11:57:36.943" v="217" actId="20577"/>
        <pc:sldMkLst>
          <pc:docMk/>
          <pc:sldMk cId="0" sldId="272"/>
        </pc:sldMkLst>
        <pc:spChg chg="mod">
          <ac:chgData name="Lillian L. Pettersen" userId="S::lillian.l.pettersen@kristiansand.kommune.no::16ff115c-782b-45e0-b860-97a0fd290ef6" providerId="AD" clId="Web-{8CD12CCA-F545-4317-A21F-5E4A4746F239}" dt="2024-08-21T11:57:36.943" v="217" actId="20577"/>
          <ac:spMkLst>
            <pc:docMk/>
            <pc:sldMk cId="0" sldId="272"/>
            <ac:spMk id="316" creationId="{00000000-0000-0000-0000-000000000000}"/>
          </ac:spMkLst>
        </pc:spChg>
      </pc:sldChg>
      <pc:sldChg chg="modSp">
        <pc:chgData name="Lillian L. Pettersen" userId="S::lillian.l.pettersen@kristiansand.kommune.no::16ff115c-782b-45e0-b860-97a0fd290ef6" providerId="AD" clId="Web-{8CD12CCA-F545-4317-A21F-5E4A4746F239}" dt="2024-08-21T12:04:50.592" v="335" actId="20577"/>
        <pc:sldMkLst>
          <pc:docMk/>
          <pc:sldMk cId="0" sldId="273"/>
        </pc:sldMkLst>
        <pc:spChg chg="mod">
          <ac:chgData name="Lillian L. Pettersen" userId="S::lillian.l.pettersen@kristiansand.kommune.no::16ff115c-782b-45e0-b860-97a0fd290ef6" providerId="AD" clId="Web-{8CD12CCA-F545-4317-A21F-5E4A4746F239}" dt="2024-08-21T12:04:50.592" v="335" actId="20577"/>
          <ac:spMkLst>
            <pc:docMk/>
            <pc:sldMk cId="0" sldId="273"/>
            <ac:spMk id="323" creationId="{00000000-0000-0000-0000-000000000000}"/>
          </ac:spMkLst>
        </pc:spChg>
      </pc:sldChg>
      <pc:sldChg chg="modSp">
        <pc:chgData name="Lillian L. Pettersen" userId="S::lillian.l.pettersen@kristiansand.kommune.no::16ff115c-782b-45e0-b860-97a0fd290ef6" providerId="AD" clId="Web-{8CD12CCA-F545-4317-A21F-5E4A4746F239}" dt="2024-08-21T12:05:50.155" v="336" actId="20577"/>
        <pc:sldMkLst>
          <pc:docMk/>
          <pc:sldMk cId="0" sldId="276"/>
        </pc:sldMkLst>
        <pc:spChg chg="mod">
          <ac:chgData name="Lillian L. Pettersen" userId="S::lillian.l.pettersen@kristiansand.kommune.no::16ff115c-782b-45e0-b860-97a0fd290ef6" providerId="AD" clId="Web-{8CD12CCA-F545-4317-A21F-5E4A4746F239}" dt="2024-08-21T12:05:50.155" v="336" actId="20577"/>
          <ac:spMkLst>
            <pc:docMk/>
            <pc:sldMk cId="0" sldId="276"/>
            <ac:spMk id="340" creationId="{00000000-0000-0000-0000-000000000000}"/>
          </ac:spMkLst>
        </pc:spChg>
      </pc:sldChg>
      <pc:sldChg chg="modSp">
        <pc:chgData name="Lillian L. Pettersen" userId="S::lillian.l.pettersen@kristiansand.kommune.no::16ff115c-782b-45e0-b860-97a0fd290ef6" providerId="AD" clId="Web-{8CD12CCA-F545-4317-A21F-5E4A4746F239}" dt="2024-08-21T11:59:30.195" v="247" actId="20577"/>
        <pc:sldMkLst>
          <pc:docMk/>
          <pc:sldMk cId="3769367980" sldId="277"/>
        </pc:sldMkLst>
        <pc:spChg chg="mod">
          <ac:chgData name="Lillian L. Pettersen" userId="S::lillian.l.pettersen@kristiansand.kommune.no::16ff115c-782b-45e0-b860-97a0fd290ef6" providerId="AD" clId="Web-{8CD12CCA-F545-4317-A21F-5E4A4746F239}" dt="2024-08-21T11:59:30.195" v="247" actId="20577"/>
          <ac:spMkLst>
            <pc:docMk/>
            <pc:sldMk cId="3769367980" sldId="277"/>
            <ac:spMk id="3" creationId="{6E41796B-4BE5-1C6C-461C-CF3E9E1A169D}"/>
          </ac:spMkLst>
        </pc:spChg>
      </pc:sldChg>
    </pc:docChg>
  </pc:docChgLst>
  <pc:docChgLst>
    <pc:chgData name="Liv Rafoss Novak" userId="S::liv.novak@kristiansand.kommune.no::b0174012-8a12-4d21-8c9d-a21ee728dece" providerId="AD" clId="Web-{57C63185-2BCA-457D-8AD9-3F5EF10558D8}"/>
    <pc:docChg chg="addSld delSld modSld">
      <pc:chgData name="Liv Rafoss Novak" userId="S::liv.novak@kristiansand.kommune.no::b0174012-8a12-4d21-8c9d-a21ee728dece" providerId="AD" clId="Web-{57C63185-2BCA-457D-8AD9-3F5EF10558D8}" dt="2023-08-30T12:37:07.254" v="1322" actId="20577"/>
      <pc:docMkLst>
        <pc:docMk/>
      </pc:docMkLst>
      <pc:sldChg chg="modSp">
        <pc:chgData name="Liv Rafoss Novak" userId="S::liv.novak@kristiansand.kommune.no::b0174012-8a12-4d21-8c9d-a21ee728dece" providerId="AD" clId="Web-{57C63185-2BCA-457D-8AD9-3F5EF10558D8}" dt="2023-08-30T11:28:49.212" v="87" actId="20577"/>
        <pc:sldMkLst>
          <pc:docMk/>
          <pc:sldMk cId="0" sldId="258"/>
        </pc:sldMkLst>
        <pc:spChg chg="mod">
          <ac:chgData name="Liv Rafoss Novak" userId="S::liv.novak@kristiansand.kommune.no::b0174012-8a12-4d21-8c9d-a21ee728dece" providerId="AD" clId="Web-{57C63185-2BCA-457D-8AD9-3F5EF10558D8}" dt="2023-08-30T11:27:18.085" v="61" actId="20577"/>
          <ac:spMkLst>
            <pc:docMk/>
            <pc:sldMk cId="0" sldId="258"/>
            <ac:spMk id="180" creationId="{00000000-0000-0000-0000-000000000000}"/>
          </ac:spMkLst>
        </pc:spChg>
        <pc:spChg chg="mod">
          <ac:chgData name="Liv Rafoss Novak" userId="S::liv.novak@kristiansand.kommune.no::b0174012-8a12-4d21-8c9d-a21ee728dece" providerId="AD" clId="Web-{57C63185-2BCA-457D-8AD9-3F5EF10558D8}" dt="2023-08-30T11:28:33.368" v="85" actId="20577"/>
          <ac:spMkLst>
            <pc:docMk/>
            <pc:sldMk cId="0" sldId="258"/>
            <ac:spMk id="181" creationId="{00000000-0000-0000-0000-000000000000}"/>
          </ac:spMkLst>
        </pc:spChg>
        <pc:spChg chg="mod">
          <ac:chgData name="Liv Rafoss Novak" userId="S::liv.novak@kristiansand.kommune.no::b0174012-8a12-4d21-8c9d-a21ee728dece" providerId="AD" clId="Web-{57C63185-2BCA-457D-8AD9-3F5EF10558D8}" dt="2023-08-30T11:27:34.507" v="64" actId="20577"/>
          <ac:spMkLst>
            <pc:docMk/>
            <pc:sldMk cId="0" sldId="258"/>
            <ac:spMk id="182" creationId="{00000000-0000-0000-0000-000000000000}"/>
          </ac:spMkLst>
        </pc:spChg>
        <pc:spChg chg="mod">
          <ac:chgData name="Liv Rafoss Novak" userId="S::liv.novak@kristiansand.kommune.no::b0174012-8a12-4d21-8c9d-a21ee728dece" providerId="AD" clId="Web-{57C63185-2BCA-457D-8AD9-3F5EF10558D8}" dt="2023-08-30T11:28:18.899" v="78" actId="20577"/>
          <ac:spMkLst>
            <pc:docMk/>
            <pc:sldMk cId="0" sldId="258"/>
            <ac:spMk id="183" creationId="{00000000-0000-0000-0000-000000000000}"/>
          </ac:spMkLst>
        </pc:spChg>
        <pc:spChg chg="mod">
          <ac:chgData name="Liv Rafoss Novak" userId="S::liv.novak@kristiansand.kommune.no::b0174012-8a12-4d21-8c9d-a21ee728dece" providerId="AD" clId="Web-{57C63185-2BCA-457D-8AD9-3F5EF10558D8}" dt="2023-08-30T11:28:49.212" v="87" actId="20577"/>
          <ac:spMkLst>
            <pc:docMk/>
            <pc:sldMk cId="0" sldId="258"/>
            <ac:spMk id="187" creationId="{00000000-0000-0000-0000-000000000000}"/>
          </ac:spMkLst>
        </pc:spChg>
      </pc:sldChg>
      <pc:sldChg chg="modSp">
        <pc:chgData name="Liv Rafoss Novak" userId="S::liv.novak@kristiansand.kommune.no::b0174012-8a12-4d21-8c9d-a21ee728dece" providerId="AD" clId="Web-{57C63185-2BCA-457D-8AD9-3F5EF10558D8}" dt="2023-08-30T11:32:16.389" v="101" actId="20577"/>
        <pc:sldMkLst>
          <pc:docMk/>
          <pc:sldMk cId="0" sldId="259"/>
        </pc:sldMkLst>
        <pc:spChg chg="mod">
          <ac:chgData name="Liv Rafoss Novak" userId="S::liv.novak@kristiansand.kommune.no::b0174012-8a12-4d21-8c9d-a21ee728dece" providerId="AD" clId="Web-{57C63185-2BCA-457D-8AD9-3F5EF10558D8}" dt="2023-08-30T11:32:16.389" v="101" actId="20577"/>
          <ac:spMkLst>
            <pc:docMk/>
            <pc:sldMk cId="0" sldId="259"/>
            <ac:spMk id="198" creationId="{00000000-0000-0000-0000-000000000000}"/>
          </ac:spMkLst>
        </pc:spChg>
      </pc:sldChg>
      <pc:sldChg chg="modSp">
        <pc:chgData name="Liv Rafoss Novak" userId="S::liv.novak@kristiansand.kommune.no::b0174012-8a12-4d21-8c9d-a21ee728dece" providerId="AD" clId="Web-{57C63185-2BCA-457D-8AD9-3F5EF10558D8}" dt="2023-08-30T12:34:56.079" v="1304" actId="20577"/>
        <pc:sldMkLst>
          <pc:docMk/>
          <pc:sldMk cId="0" sldId="260"/>
        </pc:sldMkLst>
        <pc:spChg chg="mod">
          <ac:chgData name="Liv Rafoss Novak" userId="S::liv.novak@kristiansand.kommune.no::b0174012-8a12-4d21-8c9d-a21ee728dece" providerId="AD" clId="Web-{57C63185-2BCA-457D-8AD9-3F5EF10558D8}" dt="2023-08-30T12:34:56.079" v="1304" actId="20577"/>
          <ac:spMkLst>
            <pc:docMk/>
            <pc:sldMk cId="0" sldId="260"/>
            <ac:spMk id="204" creationId="{00000000-0000-0000-0000-000000000000}"/>
          </ac:spMkLst>
        </pc:spChg>
      </pc:sldChg>
      <pc:sldChg chg="modSp">
        <pc:chgData name="Liv Rafoss Novak" userId="S::liv.novak@kristiansand.kommune.no::b0174012-8a12-4d21-8c9d-a21ee728dece" providerId="AD" clId="Web-{57C63185-2BCA-457D-8AD9-3F5EF10558D8}" dt="2023-08-30T11:38:25.899" v="287" actId="20577"/>
        <pc:sldMkLst>
          <pc:docMk/>
          <pc:sldMk cId="0" sldId="261"/>
        </pc:sldMkLst>
        <pc:spChg chg="mod">
          <ac:chgData name="Liv Rafoss Novak" userId="S::liv.novak@kristiansand.kommune.no::b0174012-8a12-4d21-8c9d-a21ee728dece" providerId="AD" clId="Web-{57C63185-2BCA-457D-8AD9-3F5EF10558D8}" dt="2023-08-30T11:38:25.899" v="287" actId="20577"/>
          <ac:spMkLst>
            <pc:docMk/>
            <pc:sldMk cId="0" sldId="261"/>
            <ac:spMk id="219" creationId="{00000000-0000-0000-0000-000000000000}"/>
          </ac:spMkLst>
        </pc:spChg>
      </pc:sldChg>
      <pc:sldChg chg="modSp">
        <pc:chgData name="Liv Rafoss Novak" userId="S::liv.novak@kristiansand.kommune.no::b0174012-8a12-4d21-8c9d-a21ee728dece" providerId="AD" clId="Web-{57C63185-2BCA-457D-8AD9-3F5EF10558D8}" dt="2023-08-30T12:28:11.053" v="1302" actId="20577"/>
        <pc:sldMkLst>
          <pc:docMk/>
          <pc:sldMk cId="0" sldId="265"/>
        </pc:sldMkLst>
        <pc:spChg chg="mod">
          <ac:chgData name="Liv Rafoss Novak" userId="S::liv.novak@kristiansand.kommune.no::b0174012-8a12-4d21-8c9d-a21ee728dece" providerId="AD" clId="Web-{57C63185-2BCA-457D-8AD9-3F5EF10558D8}" dt="2023-08-30T12:28:11.053" v="1302" actId="20577"/>
          <ac:spMkLst>
            <pc:docMk/>
            <pc:sldMk cId="0" sldId="265"/>
            <ac:spMk id="262" creationId="{00000000-0000-0000-0000-000000000000}"/>
          </ac:spMkLst>
        </pc:spChg>
      </pc:sldChg>
      <pc:sldChg chg="modSp">
        <pc:chgData name="Liv Rafoss Novak" userId="S::liv.novak@kristiansand.kommune.no::b0174012-8a12-4d21-8c9d-a21ee728dece" providerId="AD" clId="Web-{57C63185-2BCA-457D-8AD9-3F5EF10558D8}" dt="2023-08-30T11:39:19.212" v="291" actId="20577"/>
        <pc:sldMkLst>
          <pc:docMk/>
          <pc:sldMk cId="0" sldId="266"/>
        </pc:sldMkLst>
        <pc:spChg chg="mod">
          <ac:chgData name="Liv Rafoss Novak" userId="S::liv.novak@kristiansand.kommune.no::b0174012-8a12-4d21-8c9d-a21ee728dece" providerId="AD" clId="Web-{57C63185-2BCA-457D-8AD9-3F5EF10558D8}" dt="2023-08-30T11:39:19.212" v="291" actId="20577"/>
          <ac:spMkLst>
            <pc:docMk/>
            <pc:sldMk cId="0" sldId="266"/>
            <ac:spMk id="270" creationId="{00000000-0000-0000-0000-000000000000}"/>
          </ac:spMkLst>
        </pc:spChg>
      </pc:sldChg>
      <pc:sldChg chg="modSp">
        <pc:chgData name="Liv Rafoss Novak" userId="S::liv.novak@kristiansand.kommune.no::b0174012-8a12-4d21-8c9d-a21ee728dece" providerId="AD" clId="Web-{57C63185-2BCA-457D-8AD9-3F5EF10558D8}" dt="2023-08-30T11:50:42.074" v="550"/>
        <pc:sldMkLst>
          <pc:docMk/>
          <pc:sldMk cId="0" sldId="269"/>
        </pc:sldMkLst>
        <pc:graphicFrameChg chg="mod modGraphic">
          <ac:chgData name="Liv Rafoss Novak" userId="S::liv.novak@kristiansand.kommune.no::b0174012-8a12-4d21-8c9d-a21ee728dece" providerId="AD" clId="Web-{57C63185-2BCA-457D-8AD9-3F5EF10558D8}" dt="2023-08-30T11:50:42.074" v="550"/>
          <ac:graphicFrameMkLst>
            <pc:docMk/>
            <pc:sldMk cId="0" sldId="269"/>
            <ac:graphicFrameMk id="298" creationId="{00000000-0000-0000-0000-000000000000}"/>
          </ac:graphicFrameMkLst>
        </pc:graphicFrameChg>
      </pc:sldChg>
      <pc:sldChg chg="modSp">
        <pc:chgData name="Liv Rafoss Novak" userId="S::liv.novak@kristiansand.kommune.no::b0174012-8a12-4d21-8c9d-a21ee728dece" providerId="AD" clId="Web-{57C63185-2BCA-457D-8AD9-3F5EF10558D8}" dt="2023-08-30T11:42:13.311" v="301" actId="20577"/>
        <pc:sldMkLst>
          <pc:docMk/>
          <pc:sldMk cId="0" sldId="271"/>
        </pc:sldMkLst>
        <pc:spChg chg="mod">
          <ac:chgData name="Liv Rafoss Novak" userId="S::liv.novak@kristiansand.kommune.no::b0174012-8a12-4d21-8c9d-a21ee728dece" providerId="AD" clId="Web-{57C63185-2BCA-457D-8AD9-3F5EF10558D8}" dt="2023-08-30T11:42:13.311" v="301" actId="20577"/>
          <ac:spMkLst>
            <pc:docMk/>
            <pc:sldMk cId="0" sldId="271"/>
            <ac:spMk id="310" creationId="{00000000-0000-0000-0000-000000000000}"/>
          </ac:spMkLst>
        </pc:spChg>
      </pc:sldChg>
      <pc:sldChg chg="delSp modSp">
        <pc:chgData name="Liv Rafoss Novak" userId="S::liv.novak@kristiansand.kommune.no::b0174012-8a12-4d21-8c9d-a21ee728dece" providerId="AD" clId="Web-{57C63185-2BCA-457D-8AD9-3F5EF10558D8}" dt="2023-08-30T12:37:07.254" v="1322" actId="20577"/>
        <pc:sldMkLst>
          <pc:docMk/>
          <pc:sldMk cId="0" sldId="272"/>
        </pc:sldMkLst>
        <pc:spChg chg="mod">
          <ac:chgData name="Liv Rafoss Novak" userId="S::liv.novak@kristiansand.kommune.no::b0174012-8a12-4d21-8c9d-a21ee728dece" providerId="AD" clId="Web-{57C63185-2BCA-457D-8AD9-3F5EF10558D8}" dt="2023-08-30T11:45:19.206" v="336" actId="20577"/>
          <ac:spMkLst>
            <pc:docMk/>
            <pc:sldMk cId="0" sldId="272"/>
            <ac:spMk id="315" creationId="{00000000-0000-0000-0000-000000000000}"/>
          </ac:spMkLst>
        </pc:spChg>
        <pc:spChg chg="mod">
          <ac:chgData name="Liv Rafoss Novak" userId="S::liv.novak@kristiansand.kommune.no::b0174012-8a12-4d21-8c9d-a21ee728dece" providerId="AD" clId="Web-{57C63185-2BCA-457D-8AD9-3F5EF10558D8}" dt="2023-08-30T12:37:07.254" v="1322" actId="20577"/>
          <ac:spMkLst>
            <pc:docMk/>
            <pc:sldMk cId="0" sldId="272"/>
            <ac:spMk id="316" creationId="{00000000-0000-0000-0000-000000000000}"/>
          </ac:spMkLst>
        </pc:spChg>
        <pc:picChg chg="del">
          <ac:chgData name="Liv Rafoss Novak" userId="S::liv.novak@kristiansand.kommune.no::b0174012-8a12-4d21-8c9d-a21ee728dece" providerId="AD" clId="Web-{57C63185-2BCA-457D-8AD9-3F5EF10558D8}" dt="2023-08-30T11:56:55.505" v="551"/>
          <ac:picMkLst>
            <pc:docMk/>
            <pc:sldMk cId="0" sldId="272"/>
            <ac:picMk id="317" creationId="{00000000-0000-0000-0000-000000000000}"/>
          </ac:picMkLst>
        </pc:picChg>
      </pc:sldChg>
      <pc:sldChg chg="modSp">
        <pc:chgData name="Liv Rafoss Novak" userId="S::liv.novak@kristiansand.kommune.no::b0174012-8a12-4d21-8c9d-a21ee728dece" providerId="AD" clId="Web-{57C63185-2BCA-457D-8AD9-3F5EF10558D8}" dt="2023-08-30T12:27:19.255" v="1293" actId="20577"/>
        <pc:sldMkLst>
          <pc:docMk/>
          <pc:sldMk cId="0" sldId="273"/>
        </pc:sldMkLst>
        <pc:spChg chg="mod">
          <ac:chgData name="Liv Rafoss Novak" userId="S::liv.novak@kristiansand.kommune.no::b0174012-8a12-4d21-8c9d-a21ee728dece" providerId="AD" clId="Web-{57C63185-2BCA-457D-8AD9-3F5EF10558D8}" dt="2023-08-30T12:27:19.255" v="1293" actId="20577"/>
          <ac:spMkLst>
            <pc:docMk/>
            <pc:sldMk cId="0" sldId="273"/>
            <ac:spMk id="323" creationId="{00000000-0000-0000-0000-000000000000}"/>
          </ac:spMkLst>
        </pc:spChg>
      </pc:sldChg>
      <pc:sldChg chg="del">
        <pc:chgData name="Liv Rafoss Novak" userId="S::liv.novak@kristiansand.kommune.no::b0174012-8a12-4d21-8c9d-a21ee728dece" providerId="AD" clId="Web-{57C63185-2BCA-457D-8AD9-3F5EF10558D8}" dt="2023-08-30T11:44:19.267" v="303"/>
        <pc:sldMkLst>
          <pc:docMk/>
          <pc:sldMk cId="0" sldId="274"/>
        </pc:sldMkLst>
      </pc:sldChg>
      <pc:sldChg chg="del">
        <pc:chgData name="Liv Rafoss Novak" userId="S::liv.novak@kristiansand.kommune.no::b0174012-8a12-4d21-8c9d-a21ee728dece" providerId="AD" clId="Web-{57C63185-2BCA-457D-8AD9-3F5EF10558D8}" dt="2023-08-30T11:44:14.486" v="302"/>
        <pc:sldMkLst>
          <pc:docMk/>
          <pc:sldMk cId="0" sldId="275"/>
        </pc:sldMkLst>
      </pc:sldChg>
      <pc:sldChg chg="modSp new">
        <pc:chgData name="Liv Rafoss Novak" userId="S::liv.novak@kristiansand.kommune.no::b0174012-8a12-4d21-8c9d-a21ee728dece" providerId="AD" clId="Web-{57C63185-2BCA-457D-8AD9-3F5EF10558D8}" dt="2023-08-30T12:24:40.345" v="1245" actId="20577"/>
        <pc:sldMkLst>
          <pc:docMk/>
          <pc:sldMk cId="3769367980" sldId="277"/>
        </pc:sldMkLst>
        <pc:spChg chg="mod">
          <ac:chgData name="Liv Rafoss Novak" userId="S::liv.novak@kristiansand.kommune.no::b0174012-8a12-4d21-8c9d-a21ee728dece" providerId="AD" clId="Web-{57C63185-2BCA-457D-8AD9-3F5EF10558D8}" dt="2023-08-30T12:10:08.197" v="969" actId="20577"/>
          <ac:spMkLst>
            <pc:docMk/>
            <pc:sldMk cId="3769367980" sldId="277"/>
            <ac:spMk id="2" creationId="{2319B1ED-0523-7963-3C30-A630C43D2C22}"/>
          </ac:spMkLst>
        </pc:spChg>
        <pc:spChg chg="mod">
          <ac:chgData name="Liv Rafoss Novak" userId="S::liv.novak@kristiansand.kommune.no::b0174012-8a12-4d21-8c9d-a21ee728dece" providerId="AD" clId="Web-{57C63185-2BCA-457D-8AD9-3F5EF10558D8}" dt="2023-08-30T12:24:40.345" v="1245" actId="20577"/>
          <ac:spMkLst>
            <pc:docMk/>
            <pc:sldMk cId="3769367980" sldId="277"/>
            <ac:spMk id="3" creationId="{6E41796B-4BE5-1C6C-461C-CF3E9E1A169D}"/>
          </ac:spMkLst>
        </pc:spChg>
      </pc:sldChg>
    </pc:docChg>
  </pc:docChgLst>
  <pc:docChgLst>
    <pc:chgData name="Håkon Kile" userId="S::hakon.kile@kristiansand.kommune.no::2e65e24f-1bb6-469d-9769-dbea71ed170e" providerId="AD" clId="Web-{11761ABC-990E-911F-8EF6-288E60F83DEE}"/>
    <pc:docChg chg="modSld">
      <pc:chgData name="Håkon Kile" userId="S::hakon.kile@kristiansand.kommune.no::2e65e24f-1bb6-469d-9769-dbea71ed170e" providerId="AD" clId="Web-{11761ABC-990E-911F-8EF6-288E60F83DEE}" dt="2024-08-27T14:35:55.512" v="180" actId="20577"/>
      <pc:docMkLst>
        <pc:docMk/>
      </pc:docMkLst>
      <pc:sldChg chg="modSp">
        <pc:chgData name="Håkon Kile" userId="S::hakon.kile@kristiansand.kommune.no::2e65e24f-1bb6-469d-9769-dbea71ed170e" providerId="AD" clId="Web-{11761ABC-990E-911F-8EF6-288E60F83DEE}" dt="2024-08-27T12:42:06.942" v="141" actId="20577"/>
        <pc:sldMkLst>
          <pc:docMk/>
          <pc:sldMk cId="0" sldId="257"/>
        </pc:sldMkLst>
        <pc:spChg chg="mod">
          <ac:chgData name="Håkon Kile" userId="S::hakon.kile@kristiansand.kommune.no::2e65e24f-1bb6-469d-9769-dbea71ed170e" providerId="AD" clId="Web-{11761ABC-990E-911F-8EF6-288E60F83DEE}" dt="2024-08-27T12:42:06.942" v="141" actId="20577"/>
          <ac:spMkLst>
            <pc:docMk/>
            <pc:sldMk cId="0" sldId="257"/>
            <ac:spMk id="173" creationId="{00000000-0000-0000-0000-000000000000}"/>
          </ac:spMkLst>
        </pc:spChg>
        <pc:picChg chg="mod">
          <ac:chgData name="Håkon Kile" userId="S::hakon.kile@kristiansand.kommune.no::2e65e24f-1bb6-469d-9769-dbea71ed170e" providerId="AD" clId="Web-{11761ABC-990E-911F-8EF6-288E60F83DEE}" dt="2024-08-27T12:41:29.738" v="140" actId="1076"/>
          <ac:picMkLst>
            <pc:docMk/>
            <pc:sldMk cId="0" sldId="257"/>
            <ac:picMk id="174" creationId="{00000000-0000-0000-0000-000000000000}"/>
          </ac:picMkLst>
        </pc:picChg>
      </pc:sldChg>
      <pc:sldChg chg="modSp">
        <pc:chgData name="Håkon Kile" userId="S::hakon.kile@kristiansand.kommune.no::2e65e24f-1bb6-469d-9769-dbea71ed170e" providerId="AD" clId="Web-{11761ABC-990E-911F-8EF6-288E60F83DEE}" dt="2024-08-27T14:35:55.512" v="180" actId="20577"/>
        <pc:sldMkLst>
          <pc:docMk/>
          <pc:sldMk cId="0" sldId="260"/>
        </pc:sldMkLst>
        <pc:spChg chg="mod">
          <ac:chgData name="Håkon Kile" userId="S::hakon.kile@kristiansand.kommune.no::2e65e24f-1bb6-469d-9769-dbea71ed170e" providerId="AD" clId="Web-{11761ABC-990E-911F-8EF6-288E60F83DEE}" dt="2024-08-27T14:35:55.512" v="180" actId="20577"/>
          <ac:spMkLst>
            <pc:docMk/>
            <pc:sldMk cId="0" sldId="260"/>
            <ac:spMk id="204" creationId="{00000000-0000-0000-0000-000000000000}"/>
          </ac:spMkLst>
        </pc:spChg>
        <pc:spChg chg="mod">
          <ac:chgData name="Håkon Kile" userId="S::hakon.kile@kristiansand.kommune.no::2e65e24f-1bb6-469d-9769-dbea71ed170e" providerId="AD" clId="Web-{11761ABC-990E-911F-8EF6-288E60F83DEE}" dt="2024-08-27T12:43:33.444" v="149" actId="1076"/>
          <ac:spMkLst>
            <pc:docMk/>
            <pc:sldMk cId="0" sldId="260"/>
            <ac:spMk id="205" creationId="{00000000-0000-0000-0000-000000000000}"/>
          </ac:spMkLst>
        </pc:spChg>
        <pc:picChg chg="mod">
          <ac:chgData name="Håkon Kile" userId="S::hakon.kile@kristiansand.kommune.no::2e65e24f-1bb6-469d-9769-dbea71ed170e" providerId="AD" clId="Web-{11761ABC-990E-911F-8EF6-288E60F83DEE}" dt="2024-08-27T12:45:09.978" v="156" actId="14100"/>
          <ac:picMkLst>
            <pc:docMk/>
            <pc:sldMk cId="0" sldId="260"/>
            <ac:picMk id="206" creationId="{00000000-0000-0000-0000-000000000000}"/>
          </ac:picMkLst>
        </pc:picChg>
      </pc:sldChg>
      <pc:sldChg chg="modSp">
        <pc:chgData name="Håkon Kile" userId="S::hakon.kile@kristiansand.kommune.no::2e65e24f-1bb6-469d-9769-dbea71ed170e" providerId="AD" clId="Web-{11761ABC-990E-911F-8EF6-288E60F83DEE}" dt="2024-08-27T12:55:12.979" v="165" actId="1076"/>
        <pc:sldMkLst>
          <pc:docMk/>
          <pc:sldMk cId="0" sldId="273"/>
        </pc:sldMkLst>
        <pc:spChg chg="mod">
          <ac:chgData name="Håkon Kile" userId="S::hakon.kile@kristiansand.kommune.no::2e65e24f-1bb6-469d-9769-dbea71ed170e" providerId="AD" clId="Web-{11761ABC-990E-911F-8EF6-288E60F83DEE}" dt="2024-08-27T12:54:55.104" v="161" actId="14100"/>
          <ac:spMkLst>
            <pc:docMk/>
            <pc:sldMk cId="0" sldId="273"/>
            <ac:spMk id="322" creationId="{00000000-0000-0000-0000-000000000000}"/>
          </ac:spMkLst>
        </pc:spChg>
        <pc:spChg chg="mod">
          <ac:chgData name="Håkon Kile" userId="S::hakon.kile@kristiansand.kommune.no::2e65e24f-1bb6-469d-9769-dbea71ed170e" providerId="AD" clId="Web-{11761ABC-990E-911F-8EF6-288E60F83DEE}" dt="2024-08-27T12:55:12.979" v="165" actId="1076"/>
          <ac:spMkLst>
            <pc:docMk/>
            <pc:sldMk cId="0" sldId="273"/>
            <ac:spMk id="323" creationId="{00000000-0000-0000-0000-000000000000}"/>
          </ac:spMkLst>
        </pc:spChg>
      </pc:sldChg>
      <pc:sldChg chg="addSp delSp modSp">
        <pc:chgData name="Håkon Kile" userId="S::hakon.kile@kristiansand.kommune.no::2e65e24f-1bb6-469d-9769-dbea71ed170e" providerId="AD" clId="Web-{11761ABC-990E-911F-8EF6-288E60F83DEE}" dt="2024-08-27T12:40:57.002" v="132" actId="20577"/>
        <pc:sldMkLst>
          <pc:docMk/>
          <pc:sldMk cId="3769367980" sldId="277"/>
        </pc:sldMkLst>
        <pc:spChg chg="mod">
          <ac:chgData name="Håkon Kile" userId="S::hakon.kile@kristiansand.kommune.no::2e65e24f-1bb6-469d-9769-dbea71ed170e" providerId="AD" clId="Web-{11761ABC-990E-911F-8EF6-288E60F83DEE}" dt="2024-08-27T12:40:57.002" v="132" actId="20577"/>
          <ac:spMkLst>
            <pc:docMk/>
            <pc:sldMk cId="3769367980" sldId="277"/>
            <ac:spMk id="3" creationId="{6E41796B-4BE5-1C6C-461C-CF3E9E1A169D}"/>
          </ac:spMkLst>
        </pc:spChg>
        <pc:picChg chg="mod">
          <ac:chgData name="Håkon Kile" userId="S::hakon.kile@kristiansand.kommune.no::2e65e24f-1bb6-469d-9769-dbea71ed170e" providerId="AD" clId="Web-{11761ABC-990E-911F-8EF6-288E60F83DEE}" dt="2024-08-27T12:28:53.779" v="125" actId="14100"/>
          <ac:picMkLst>
            <pc:docMk/>
            <pc:sldMk cId="3769367980" sldId="277"/>
            <ac:picMk id="4" creationId="{67FF390B-3415-0999-1B41-E00262595070}"/>
          </ac:picMkLst>
        </pc:picChg>
        <pc:picChg chg="mod">
          <ac:chgData name="Håkon Kile" userId="S::hakon.kile@kristiansand.kommune.no::2e65e24f-1bb6-469d-9769-dbea71ed170e" providerId="AD" clId="Web-{11761ABC-990E-911F-8EF6-288E60F83DEE}" dt="2024-08-27T12:22:02.877" v="41" actId="1076"/>
          <ac:picMkLst>
            <pc:docMk/>
            <pc:sldMk cId="3769367980" sldId="277"/>
            <ac:picMk id="5" creationId="{7B53B516-BB3F-E73C-4F1A-137B2586DB66}"/>
          </ac:picMkLst>
        </pc:picChg>
        <pc:picChg chg="add del mod modCrop">
          <ac:chgData name="Håkon Kile" userId="S::hakon.kile@kristiansand.kommune.no::2e65e24f-1bb6-469d-9769-dbea71ed170e" providerId="AD" clId="Web-{11761ABC-990E-911F-8EF6-288E60F83DEE}" dt="2024-08-27T12:27:32.683" v="94"/>
          <ac:picMkLst>
            <pc:docMk/>
            <pc:sldMk cId="3769367980" sldId="277"/>
            <ac:picMk id="6" creationId="{48B04977-ACEF-A550-7109-5C689F6A389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46bc7d51d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146bc7d51d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e8684ebd94_1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ge8684ebd94_1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0" name="Google Shape;1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46bc7d51d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46bc7d51d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1" name="Google Shape;2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e8684ebd9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ge8684ebd9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4" name="Google Shape;2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46bc7d51d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146bc7d51d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9759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e8684ec01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ge8684ec01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46bc7d51d7_0_8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g146bc7d51d7_0_8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g146bc7d51d7_0_8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4325" y="1314450"/>
            <a:ext cx="3490970" cy="349097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"/>
          <p:cNvSpPr txBox="1">
            <a:spLocks noGrp="1"/>
          </p:cNvSpPr>
          <p:nvPr>
            <p:ph type="ctrTitle"/>
          </p:nvPr>
        </p:nvSpPr>
        <p:spPr>
          <a:xfrm>
            <a:off x="777239" y="1122363"/>
            <a:ext cx="6356986" cy="313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no-NO" b="1" err="1"/>
              <a:t>Foreldremøte</a:t>
            </a:r>
            <a:r>
              <a:rPr lang="no-NO" b="1"/>
              <a:t> </a:t>
            </a:r>
            <a:br>
              <a:rPr lang="no-NO" b="1"/>
            </a:br>
            <a:r>
              <a:rPr lang="no-NO" b="1"/>
              <a:t>3. </a:t>
            </a:r>
            <a:r>
              <a:rPr lang="no-NO" b="1" err="1"/>
              <a:t>trinn</a:t>
            </a:r>
            <a:r>
              <a:rPr lang="no-NO" b="1"/>
              <a:t> </a:t>
            </a:r>
            <a:br>
              <a:rPr lang="no-NO" b="1"/>
            </a:br>
            <a:r>
              <a:rPr lang="no-NO" b="1"/>
              <a:t>2024/2025</a:t>
            </a:r>
            <a:endParaRPr b="1"/>
          </a:p>
        </p:txBody>
      </p:sp>
      <p:sp>
        <p:nvSpPr>
          <p:cNvPr id="165" name="Google Shape;165;p1"/>
          <p:cNvSpPr txBox="1">
            <a:spLocks noGrp="1"/>
          </p:cNvSpPr>
          <p:nvPr>
            <p:ph type="subTitle" idx="1"/>
          </p:nvPr>
        </p:nvSpPr>
        <p:spPr>
          <a:xfrm>
            <a:off x="1520189" y="4257675"/>
            <a:ext cx="5047488" cy="6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no-NO"/>
              <a:t>Nygård </a:t>
            </a:r>
            <a:r>
              <a:rPr lang="no-NO" err="1"/>
              <a:t>skole</a:t>
            </a:r>
            <a:r>
              <a:rPr lang="no-NO"/>
              <a:t> 27. august 2024</a:t>
            </a:r>
            <a:endParaRPr/>
          </a:p>
        </p:txBody>
      </p:sp>
      <p:sp>
        <p:nvSpPr>
          <p:cNvPr id="166" name="Google Shape;166;p1"/>
          <p:cNvSpPr/>
          <p:nvPr/>
        </p:nvSpPr>
        <p:spPr>
          <a:xfrm>
            <a:off x="4043933" y="5543550"/>
            <a:ext cx="5981125" cy="369332"/>
          </a:xfrm>
          <a:prstGeom prst="rect">
            <a:avLst/>
          </a:prstGeom>
          <a:solidFill>
            <a:srgbClr val="B3C6E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o-NO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Nygård skole- en skole med trivsel og læring for alle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"/>
          <p:cNvSpPr txBox="1"/>
          <p:nvPr/>
        </p:nvSpPr>
        <p:spPr>
          <a:xfrm>
            <a:off x="824650" y="5393850"/>
            <a:ext cx="16662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b-NO" u="sng">
              <a:solidFill>
                <a:schemeClr val="hlink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19B1ED-0523-7963-3C30-A630C43D2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281"/>
            <a:ext cx="10515600" cy="1325563"/>
          </a:xfrm>
        </p:spPr>
        <p:txBody>
          <a:bodyPr/>
          <a:lstStyle/>
          <a:p>
            <a:r>
              <a:rPr lang="nb-NO"/>
              <a:t>Videre arbeid med tall og regning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E41796B-4BE5-1C6C-461C-CF3E9E1A1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21662"/>
            <a:ext cx="10490617" cy="5417629"/>
          </a:xfr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nb-NO" sz="3200" dirty="0"/>
              <a:t>Nytt læreverk i matematikk. </a:t>
            </a:r>
            <a:r>
              <a:rPr lang="nb-NO" sz="3200" dirty="0" err="1"/>
              <a:t>Dragonbox</a:t>
            </a:r>
            <a:r>
              <a:rPr lang="nb-NO" sz="3200" dirty="0"/>
              <a:t>.</a:t>
            </a:r>
          </a:p>
          <a:p>
            <a:r>
              <a:rPr lang="nb-NO" sz="3200" dirty="0"/>
              <a:t>Elevene er mest mulig aktive.</a:t>
            </a:r>
          </a:p>
          <a:p>
            <a:r>
              <a:rPr lang="nb-NO" sz="3200" dirty="0"/>
              <a:t>Utforsking gjennom visualisering.</a:t>
            </a:r>
            <a:endParaRPr lang="nb-NO" dirty="0">
              <a:solidFill>
                <a:srgbClr val="000000"/>
              </a:solidFill>
            </a:endParaRPr>
          </a:p>
          <a:p>
            <a:r>
              <a:rPr lang="nb-NO" sz="3200" dirty="0">
                <a:solidFill>
                  <a:srgbClr val="1F1F1F"/>
                </a:solidFill>
              </a:rPr>
              <a:t>Matematiske samtaler basert på utforskning.</a:t>
            </a:r>
            <a:endParaRPr lang="nb-NO" sz="3200" dirty="0">
              <a:solidFill>
                <a:srgbClr val="000000"/>
              </a:solidFill>
            </a:endParaRPr>
          </a:p>
          <a:p>
            <a:r>
              <a:rPr lang="nb-NO" sz="3200" dirty="0">
                <a:solidFill>
                  <a:srgbClr val="1F1F1F"/>
                </a:solidFill>
              </a:rPr>
              <a:t>Et magisk univers som skaper ekte matematikkglede.</a:t>
            </a:r>
            <a:endParaRPr lang="nb-NO" sz="3200" dirty="0">
              <a:solidFill>
                <a:srgbClr val="000000"/>
              </a:solidFill>
            </a:endParaRPr>
          </a:p>
          <a:p>
            <a:r>
              <a:rPr lang="nb-NO" sz="3200" dirty="0">
                <a:solidFill>
                  <a:srgbClr val="1F1F1F"/>
                </a:solidFill>
              </a:rPr>
              <a:t>Fokus på tallforståelse og gode regnestrategier.</a:t>
            </a:r>
            <a:br>
              <a:rPr lang="nb-NO" sz="3200" dirty="0">
                <a:solidFill>
                  <a:srgbClr val="1F1F1F"/>
                </a:solidFill>
              </a:rPr>
            </a:br>
            <a:endParaRPr lang="nb-NO" sz="3200" dirty="0">
              <a:solidFill>
                <a:srgbClr val="000000"/>
              </a:solidFill>
            </a:endParaRPr>
          </a:p>
          <a:p>
            <a:r>
              <a:rPr lang="nb-NO" sz="3200" dirty="0"/>
              <a:t>Praktisk arbeid og spill/lek. Mye konkreter</a:t>
            </a:r>
          </a:p>
          <a:p>
            <a:r>
              <a:rPr lang="nb-NO" sz="3200" dirty="0"/>
              <a:t>Kalender</a:t>
            </a:r>
          </a:p>
          <a:p>
            <a:r>
              <a:rPr lang="nb-NO" sz="3200" dirty="0"/>
              <a:t>Klokka</a:t>
            </a:r>
          </a:p>
          <a:p>
            <a:endParaRPr lang="nb-NO"/>
          </a:p>
        </p:txBody>
      </p:sp>
      <p:pic>
        <p:nvPicPr>
          <p:cNvPr id="4" name="Bilde 3" descr="DragonBox Skole">
            <a:extLst>
              <a:ext uri="{FF2B5EF4-FFF2-40B4-BE49-F238E27FC236}">
                <a16:creationId xmlns:a16="http://schemas.microsoft.com/office/drawing/2014/main" id="{67FF390B-3415-0999-1B41-E00262595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9331" y="4772277"/>
            <a:ext cx="3795049" cy="1843481"/>
          </a:xfrm>
          <a:prstGeom prst="rect">
            <a:avLst/>
          </a:prstGeom>
        </p:spPr>
      </p:pic>
      <p:pic>
        <p:nvPicPr>
          <p:cNvPr id="5" name="Bilde 4" descr="DragonBox (@DragonBox) / X">
            <a:extLst>
              <a:ext uri="{FF2B5EF4-FFF2-40B4-BE49-F238E27FC236}">
                <a16:creationId xmlns:a16="http://schemas.microsoft.com/office/drawing/2014/main" id="{7B53B516-BB3F-E73C-4F1A-137B2586D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5645" y="96186"/>
            <a:ext cx="1743857" cy="183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67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5E9BF2D-2AA2-38A0-B66C-00227DEC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Engelsk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8387780-2FF5-0367-536D-E1B3B058D7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Lesebok i engelsk – av og til engelsk </a:t>
            </a:r>
            <a:r>
              <a:rPr lang="nb-NO" err="1"/>
              <a:t>leselekse</a:t>
            </a:r>
            <a:endParaRPr lang="nb-NO"/>
          </a:p>
          <a:p>
            <a:r>
              <a:rPr lang="nb-NO"/>
              <a:t>Engelske </a:t>
            </a:r>
            <a:r>
              <a:rPr lang="nb-NO" err="1"/>
              <a:t>øveord</a:t>
            </a:r>
            <a:r>
              <a:rPr lang="nb-NO"/>
              <a:t> </a:t>
            </a:r>
          </a:p>
          <a:p>
            <a:r>
              <a:rPr lang="nb-NO"/>
              <a:t>Sanger</a:t>
            </a:r>
          </a:p>
          <a:p>
            <a:r>
              <a:rPr lang="nb-NO"/>
              <a:t>Muntlige og skriftlige aktivieter</a:t>
            </a:r>
          </a:p>
          <a:p>
            <a:r>
              <a:rPr lang="nb-NO"/>
              <a:t>Forstå hovedinnholdet i enkle tekster og </a:t>
            </a:r>
          </a:p>
          <a:p>
            <a:pPr marL="114300" indent="0">
              <a:buNone/>
            </a:pPr>
            <a:r>
              <a:rPr lang="nb-NO"/>
              <a:t>    filmer</a:t>
            </a:r>
          </a:p>
          <a:p>
            <a:r>
              <a:rPr lang="nb-NO"/>
              <a:t>Dag, dato, vær </a:t>
            </a:r>
          </a:p>
          <a:p>
            <a:endParaRPr lang="nb-NO"/>
          </a:p>
          <a:p>
            <a:endParaRPr lang="nb-NO"/>
          </a:p>
        </p:txBody>
      </p:sp>
      <p:pic>
        <p:nvPicPr>
          <p:cNvPr id="4" name="Bilde 3" descr="Quest 3 : Textbook">
            <a:extLst>
              <a:ext uri="{FF2B5EF4-FFF2-40B4-BE49-F238E27FC236}">
                <a16:creationId xmlns:a16="http://schemas.microsoft.com/office/drawing/2014/main" id="{7CCD2008-EEDA-5D3A-E42A-78F6102E3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062" y="2550668"/>
            <a:ext cx="2743200" cy="344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39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46bc7d51d7_2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63504"/>
          </a:xfrm>
          <a:prstGeom prst="rect">
            <a:avLst/>
          </a:prstGeom>
          <a:solidFill>
            <a:srgbClr val="B3C6E7"/>
          </a:solidFill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Aktuell informasjon nå i oppstarten</a:t>
            </a:r>
            <a:endParaRPr/>
          </a:p>
        </p:txBody>
      </p:sp>
      <p:sp>
        <p:nvSpPr>
          <p:cNvPr id="323" name="Google Shape;323;g146bc7d51d7_2_0"/>
          <p:cNvSpPr txBox="1">
            <a:spLocks noGrp="1"/>
          </p:cNvSpPr>
          <p:nvPr>
            <p:ph type="body" idx="1"/>
          </p:nvPr>
        </p:nvSpPr>
        <p:spPr>
          <a:xfrm>
            <a:off x="838200" y="1226019"/>
            <a:ext cx="10515600" cy="534522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55600">
              <a:lnSpc>
                <a:spcPct val="80000"/>
              </a:lnSpc>
              <a:buSzPts val="2000"/>
            </a:pPr>
            <a:r>
              <a:rPr lang="nb-NO" sz="1800" dirty="0"/>
              <a:t>Ukeplan legges ut på trinnets nettside (lurt å abonnere).</a:t>
            </a:r>
          </a:p>
          <a:p>
            <a:pPr indent="-355600">
              <a:lnSpc>
                <a:spcPct val="80000"/>
              </a:lnSpc>
              <a:buSzPts val="2000"/>
            </a:pPr>
            <a:r>
              <a:rPr lang="nb-NO" sz="1800" dirty="0"/>
              <a:t>Leksehjelp mandag og onsdag i 3. klasses lokaler.</a:t>
            </a:r>
            <a:br>
              <a:rPr lang="nb-NO" sz="1800" dirty="0"/>
            </a:br>
            <a:endParaRPr lang="nb-NO" sz="1800" dirty="0"/>
          </a:p>
          <a:p>
            <a:pPr indent="-355600">
              <a:lnSpc>
                <a:spcPct val="80000"/>
              </a:lnSpc>
              <a:spcBef>
                <a:spcPts val="0"/>
              </a:spcBef>
              <a:buSzPts val="2000"/>
            </a:pPr>
            <a:r>
              <a:rPr lang="nb-NO" sz="1800" dirty="0"/>
              <a:t>Mat, frukt og grønt, drikkeflaske.</a:t>
            </a:r>
            <a:br>
              <a:rPr lang="nb-NO" sz="1800" dirty="0"/>
            </a:br>
            <a:endParaRPr lang="nb-NO" sz="1800" dirty="0"/>
          </a:p>
          <a:p>
            <a:pPr indent="-355600">
              <a:lnSpc>
                <a:spcPct val="80000"/>
              </a:lnSpc>
              <a:spcBef>
                <a:spcPts val="0"/>
              </a:spcBef>
              <a:buSzPts val="2000"/>
            </a:pPr>
            <a:r>
              <a:rPr lang="nb-NO" sz="1800" dirty="0"/>
              <a:t>Uteskole/ </a:t>
            </a:r>
            <a:r>
              <a:rPr lang="nb-NO" sz="1800" err="1"/>
              <a:t>turdag</a:t>
            </a:r>
            <a:r>
              <a:rPr lang="nb-NO" sz="1800" dirty="0"/>
              <a:t> mandag - </a:t>
            </a:r>
            <a:r>
              <a:rPr lang="nb-NO" sz="1800" dirty="0">
                <a:solidFill>
                  <a:srgbClr val="FF0000"/>
                </a:solidFill>
              </a:rPr>
              <a:t>klær etter vær. </a:t>
            </a:r>
            <a:r>
              <a:rPr lang="nb-NO" sz="1800" dirty="0">
                <a:solidFill>
                  <a:schemeClr val="tx1"/>
                </a:solidFill>
              </a:rPr>
              <a:t>Etter lunsj, så trenger ikke tursekk.</a:t>
            </a:r>
            <a:br>
              <a:rPr lang="nb-NO" sz="1800" dirty="0"/>
            </a:br>
            <a:endParaRPr lang="nb-NO" sz="1800" dirty="0"/>
          </a:p>
          <a:p>
            <a:pPr indent="-355600">
              <a:lnSpc>
                <a:spcPct val="80000"/>
              </a:lnSpc>
              <a:spcBef>
                <a:spcPts val="0"/>
              </a:spcBef>
              <a:buSzPts val="2000"/>
            </a:pPr>
            <a:r>
              <a:rPr lang="nb-NO" sz="1800" dirty="0"/>
              <a:t>Innesko/ </a:t>
            </a:r>
            <a:r>
              <a:rPr lang="nb-NO" sz="1800" err="1"/>
              <a:t>gymsko</a:t>
            </a:r>
            <a:r>
              <a:rPr lang="nb-NO" sz="1800" dirty="0"/>
              <a:t> (lett joggesko med</a:t>
            </a:r>
            <a:br>
              <a:rPr lang="nb-NO" sz="1800" dirty="0"/>
            </a:br>
            <a:r>
              <a:rPr lang="nb-NO" sz="1800" dirty="0"/>
              <a:t>borrelås) Lurt å ha ett par på skolen og ett par på </a:t>
            </a:r>
            <a:r>
              <a:rPr lang="nb-NO" sz="1800" err="1"/>
              <a:t>Sfo</a:t>
            </a:r>
            <a:r>
              <a:rPr lang="nb-NO" sz="1800" dirty="0"/>
              <a:t>.</a:t>
            </a:r>
          </a:p>
          <a:p>
            <a:pPr indent="-355600">
              <a:lnSpc>
                <a:spcPct val="80000"/>
              </a:lnSpc>
              <a:spcBef>
                <a:spcPts val="0"/>
              </a:spcBef>
              <a:buSzPts val="2000"/>
            </a:pPr>
            <a:endParaRPr lang="nb-NO" sz="1800" dirty="0"/>
          </a:p>
          <a:p>
            <a:pPr indent="-355600">
              <a:lnSpc>
                <a:spcPct val="80000"/>
              </a:lnSpc>
              <a:spcBef>
                <a:spcPts val="0"/>
              </a:spcBef>
              <a:buSzPts val="2000"/>
            </a:pPr>
            <a:r>
              <a:rPr lang="nb-NO" sz="1800" dirty="0"/>
              <a:t>Mobil/smartklokke.</a:t>
            </a:r>
            <a:br>
              <a:rPr lang="nb-NO" sz="1800" dirty="0"/>
            </a:br>
            <a:endParaRPr lang="nb-NO" sz="1800" dirty="0"/>
          </a:p>
          <a:p>
            <a:pPr indent="-355600">
              <a:lnSpc>
                <a:spcPct val="80000"/>
              </a:lnSpc>
              <a:spcBef>
                <a:spcPts val="0"/>
              </a:spcBef>
              <a:buSzPts val="2000"/>
            </a:pPr>
            <a:r>
              <a:rPr lang="nb-NO" sz="1800" dirty="0"/>
              <a:t>Skiftetøy: Skal henge i en pose i garderoben. Merk klærne med navn!</a:t>
            </a:r>
          </a:p>
          <a:p>
            <a:pPr marL="444500">
              <a:lnSpc>
                <a:spcPct val="80000"/>
              </a:lnSpc>
              <a:spcBef>
                <a:spcPts val="0"/>
              </a:spcBef>
              <a:buSzPts val="2000"/>
            </a:pPr>
            <a:endParaRPr lang="nb-NO" sz="1800" dirty="0"/>
          </a:p>
          <a:p>
            <a:pPr marL="444500">
              <a:lnSpc>
                <a:spcPct val="80000"/>
              </a:lnSpc>
              <a:spcBef>
                <a:spcPts val="0"/>
              </a:spcBef>
              <a:buSzPts val="2000"/>
            </a:pPr>
            <a:r>
              <a:rPr lang="nb-NO" sz="1800" err="1"/>
              <a:t>Leksebøker</a:t>
            </a:r>
            <a:r>
              <a:rPr lang="nb-NO" sz="1800" dirty="0"/>
              <a:t> blir sendt hjem på mandag og samles inn på torsdag. Bokbind på lesebøker i norsk og engelsk.</a:t>
            </a:r>
            <a:br>
              <a:rPr lang="nb-NO" sz="1800" dirty="0"/>
            </a:br>
            <a:endParaRPr lang="nb-NO" sz="1800" dirty="0"/>
          </a:p>
          <a:p>
            <a:pPr marL="457200" lvl="0" indent="-355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nb-NO" sz="1800" dirty="0"/>
              <a:t>Klassebamsen.</a:t>
            </a:r>
          </a:p>
          <a:p>
            <a:pPr indent="-355600">
              <a:lnSpc>
                <a:spcPct val="80000"/>
              </a:lnSpc>
              <a:spcBef>
                <a:spcPts val="0"/>
              </a:spcBef>
              <a:buSzPts val="2000"/>
            </a:pPr>
            <a:endParaRPr lang="nb-NO" sz="1800" dirty="0"/>
          </a:p>
          <a:p>
            <a:pPr indent="-355600">
              <a:lnSpc>
                <a:spcPct val="80000"/>
              </a:lnSpc>
              <a:spcBef>
                <a:spcPts val="0"/>
              </a:spcBef>
              <a:buSzPts val="2000"/>
            </a:pPr>
            <a:r>
              <a:rPr lang="nb-NO" sz="1800" dirty="0"/>
              <a:t>Sykling.</a:t>
            </a:r>
          </a:p>
          <a:p>
            <a:pPr marL="101600" indent="0">
              <a:lnSpc>
                <a:spcPct val="80000"/>
              </a:lnSpc>
              <a:spcBef>
                <a:spcPts val="0"/>
              </a:spcBef>
              <a:buSzPts val="2000"/>
              <a:buNone/>
            </a:pPr>
            <a:endParaRPr lang="nb-NO" sz="1800" dirty="0"/>
          </a:p>
          <a:p>
            <a:pPr marL="387350" indent="-285750">
              <a:lnSpc>
                <a:spcPct val="80000"/>
              </a:lnSpc>
              <a:spcBef>
                <a:spcPts val="0"/>
              </a:spcBef>
              <a:buSzPts val="2000"/>
            </a:pPr>
            <a:r>
              <a:rPr lang="nb-NO" sz="1800" dirty="0"/>
              <a:t>Studenter kommer til trinnet i uke 38 (19/9)- blir i tre uker.</a:t>
            </a:r>
          </a:p>
          <a:p>
            <a:pPr marL="387350" indent="-285750">
              <a:lnSpc>
                <a:spcPct val="80000"/>
              </a:lnSpc>
              <a:spcBef>
                <a:spcPts val="0"/>
              </a:spcBef>
              <a:buSzPts val="2000"/>
            </a:pPr>
            <a:endParaRPr lang="nb-NO" sz="1800" dirty="0"/>
          </a:p>
          <a:p>
            <a:pPr marL="387350" indent="-285750">
              <a:lnSpc>
                <a:spcPct val="80000"/>
              </a:lnSpc>
              <a:spcBef>
                <a:spcPts val="0"/>
              </a:spcBef>
              <a:buSzPts val="2000"/>
            </a:pPr>
            <a:r>
              <a:rPr lang="nb-NO" sz="1800" dirty="0"/>
              <a:t>Nygård skole er en lærerutdanningsskole - Studenter i uke 44 og fem uker til våren.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e8684ebd94_1_19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no-NO"/>
              <a:t>Del 3 - </a:t>
            </a:r>
            <a:r>
              <a:rPr lang="nb-NO"/>
              <a:t>Samarbeid mellom foreldre</a:t>
            </a:r>
          </a:p>
        </p:txBody>
      </p:sp>
      <p:sp>
        <p:nvSpPr>
          <p:cNvPr id="340" name="Google Shape;340;ge8684ebd94_1_195"/>
          <p:cNvSpPr txBox="1"/>
          <p:nvPr/>
        </p:nvSpPr>
        <p:spPr>
          <a:xfrm>
            <a:off x="1003100" y="1983300"/>
            <a:ext cx="9621600" cy="5049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marR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nb-NO" sz="2900" b="1" u="sng">
                <a:solidFill>
                  <a:schemeClr val="dk1"/>
                </a:solidFill>
              </a:rPr>
              <a:t>Aktuelle</a:t>
            </a:r>
            <a:r>
              <a:rPr lang="nb-NO" sz="29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temaer</a:t>
            </a:r>
            <a:r>
              <a:rPr lang="nb-NO" sz="2900" b="1" u="sng">
                <a:solidFill>
                  <a:schemeClr val="dk1"/>
                </a:solidFill>
              </a:rPr>
              <a:t>:</a:t>
            </a:r>
            <a:endParaRPr lang="nb-NO" sz="1100" i="0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457200" indent="-457200">
              <a:lnSpc>
                <a:spcPct val="114999"/>
              </a:lnSpc>
              <a:spcBef>
                <a:spcPts val="1200"/>
              </a:spcBef>
              <a:buSzPts val="1100"/>
              <a:buFont typeface="Calibri"/>
              <a:buChar char="-"/>
            </a:pPr>
            <a:r>
              <a:rPr lang="no-NO" sz="2900">
                <a:solidFill>
                  <a:schemeClr val="dk1"/>
                </a:solidFill>
              </a:rPr>
              <a:t>Lekegrupper?</a:t>
            </a:r>
            <a:endParaRPr lang="nb-NO" sz="2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457200" indent="-457200">
              <a:lnSpc>
                <a:spcPct val="114999"/>
              </a:lnSpc>
              <a:spcBef>
                <a:spcPts val="1200"/>
              </a:spcBef>
              <a:buSzPts val="1100"/>
              <a:buFont typeface="Calibri"/>
              <a:buChar char="-"/>
            </a:pPr>
            <a:r>
              <a:rPr lang="no-NO" sz="2900">
                <a:solidFill>
                  <a:schemeClr val="dk1"/>
                </a:solidFill>
              </a:rPr>
              <a:t>Sykling til skolen</a:t>
            </a:r>
          </a:p>
          <a:p>
            <a:pPr marL="457200" indent="-457200">
              <a:lnSpc>
                <a:spcPct val="114999"/>
              </a:lnSpc>
              <a:spcBef>
                <a:spcPts val="1200"/>
              </a:spcBef>
              <a:buSzPts val="1100"/>
              <a:buFont typeface="Calibri"/>
              <a:buChar char="-"/>
            </a:pPr>
            <a:r>
              <a:rPr lang="no-NO" sz="2900" err="1">
                <a:solidFill>
                  <a:schemeClr val="dk1"/>
                </a:solidFill>
              </a:rPr>
              <a:t>Valg</a:t>
            </a:r>
            <a:r>
              <a:rPr lang="no-NO" sz="2900">
                <a:solidFill>
                  <a:schemeClr val="dk1"/>
                </a:solidFill>
              </a:rPr>
              <a:t> av klassekontakt/Fau</a:t>
            </a:r>
          </a:p>
          <a:p>
            <a:pPr marL="228600" indent="-228600">
              <a:lnSpc>
                <a:spcPct val="115000"/>
              </a:lnSpc>
              <a:spcBef>
                <a:spcPts val="1200"/>
              </a:spcBef>
              <a:buSzPts val="1100"/>
            </a:pPr>
            <a:r>
              <a:rPr lang="no-NO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no-NO" sz="2900">
                <a:solidFill>
                  <a:schemeClr val="dk1"/>
                </a:solidFill>
              </a:rPr>
              <a:t> </a:t>
            </a:r>
            <a:r>
              <a:rPr lang="no-NO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o-NO" sz="2900">
                <a:solidFill>
                  <a:schemeClr val="dk1"/>
                </a:solidFill>
              </a:rPr>
              <a:t> </a:t>
            </a:r>
            <a:r>
              <a:rPr lang="no-NO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Sosiale </a:t>
            </a:r>
            <a:r>
              <a:rPr lang="no-NO" sz="2900" err="1">
                <a:solidFill>
                  <a:schemeClr val="dk1"/>
                </a:solidFill>
              </a:rPr>
              <a:t>arrangementer</a:t>
            </a:r>
            <a:br>
              <a:rPr lang="no-NO" sz="2900"/>
            </a:br>
            <a:r>
              <a:rPr lang="no-NO" sz="2900" err="1">
                <a:solidFill>
                  <a:schemeClr val="dk1"/>
                </a:solidFill>
              </a:rPr>
              <a:t>i</a:t>
            </a:r>
            <a:r>
              <a:rPr lang="no-NO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o-NO" sz="2900" b="0" i="0" u="none" strike="noStrike" cap="none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</a:t>
            </a:r>
            <a:r>
              <a:rPr lang="no-NO"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 </a:t>
            </a:r>
            <a:r>
              <a:rPr lang="no-NO" sz="2900" b="0" i="0" u="none" strike="noStrike" cap="none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foreldre</a:t>
            </a:r>
            <a:r>
              <a:rPr lang="no-NO" sz="2900">
                <a:solidFill>
                  <a:schemeClr val="dk1"/>
                </a:solidFill>
              </a:rPr>
              <a:t>.</a:t>
            </a:r>
          </a:p>
          <a:p>
            <a:pPr marL="228600" indent="-228600">
              <a:lnSpc>
                <a:spcPct val="114999"/>
              </a:lnSpc>
              <a:spcBef>
                <a:spcPts val="1200"/>
              </a:spcBef>
              <a:buSzPts val="1100"/>
            </a:pPr>
            <a:r>
              <a:rPr lang="nb-NO" sz="2000">
                <a:solidFill>
                  <a:schemeClr val="dk1"/>
                </a:solidFill>
              </a:rPr>
              <a:t>(Fint hvis dere mailer oss </a:t>
            </a:r>
          </a:p>
          <a:p>
            <a:pPr marL="228600" indent="-228600">
              <a:lnSpc>
                <a:spcPct val="114999"/>
              </a:lnSpc>
              <a:spcBef>
                <a:spcPts val="1200"/>
              </a:spcBef>
              <a:buSzPts val="1100"/>
            </a:pPr>
            <a:r>
              <a:rPr lang="nb-NO" sz="2000">
                <a:solidFill>
                  <a:schemeClr val="dk1"/>
                </a:solidFill>
              </a:rPr>
              <a:t>om hva dere kommer fram til)</a:t>
            </a:r>
          </a:p>
        </p:txBody>
      </p:sp>
      <p:pic>
        <p:nvPicPr>
          <p:cNvPr id="4" name="Bilde 3" descr="Ingen beskrivelse er tilgjengelig.">
            <a:extLst>
              <a:ext uri="{FF2B5EF4-FFF2-40B4-BE49-F238E27FC236}">
                <a16:creationId xmlns:a16="http://schemas.microsoft.com/office/drawing/2014/main" id="{FD9697D9-2AE3-8F6A-3B7C-AF423BDEE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501" y="1688269"/>
            <a:ext cx="6403296" cy="48805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B3C6E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o-NO" b="1"/>
              <a:t>3. </a:t>
            </a:r>
            <a:r>
              <a:rPr lang="no-NO" b="1" err="1"/>
              <a:t>trinn</a:t>
            </a:r>
            <a:endParaRPr b="1" err="1"/>
          </a:p>
        </p:txBody>
      </p:sp>
      <p:pic>
        <p:nvPicPr>
          <p:cNvPr id="193" name="Google Shape;193;p5" descr="Bilderesultat for j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6503" y="2474118"/>
            <a:ext cx="3061673" cy="2056947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5"/>
          <p:cNvSpPr txBox="1"/>
          <p:nvPr/>
        </p:nvSpPr>
        <p:spPr>
          <a:xfrm>
            <a:off x="1524000" y="1866900"/>
            <a:ext cx="2842500" cy="4617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o-NO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46</a:t>
            </a:r>
            <a:r>
              <a:rPr lang="no-NO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b-NO" sz="2400" b="0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elever</a:t>
            </a:r>
          </a:p>
        </p:txBody>
      </p:sp>
      <p:sp>
        <p:nvSpPr>
          <p:cNvPr id="195" name="Google Shape;195;p5"/>
          <p:cNvSpPr txBox="1"/>
          <p:nvPr/>
        </p:nvSpPr>
        <p:spPr>
          <a:xfrm>
            <a:off x="1017199" y="4457700"/>
            <a:ext cx="1640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o-NO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r>
            <a:r>
              <a:rPr lang="no-NO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gutter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"/>
          <p:cNvSpPr txBox="1"/>
          <p:nvPr/>
        </p:nvSpPr>
        <p:spPr>
          <a:xfrm>
            <a:off x="2807799" y="4476750"/>
            <a:ext cx="1640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o-NO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no-NO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no-NO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jenter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5" descr="Bilderesultat for lærer tegn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37799" y="2134076"/>
            <a:ext cx="2376491" cy="258983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5"/>
          <p:cNvSpPr txBox="1"/>
          <p:nvPr/>
        </p:nvSpPr>
        <p:spPr>
          <a:xfrm>
            <a:off x="8483750" y="1866900"/>
            <a:ext cx="36063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b-NO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Kontaktlærere</a:t>
            </a:r>
            <a:endParaRPr lang="nb-NO"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o-NO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 R. Novak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o-NO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Lillian L. Pettersen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ts val="1800"/>
            </a:pPr>
            <a:r>
              <a:rPr lang="no-NO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Faglærer</a:t>
            </a:r>
            <a:br>
              <a:rPr lang="no-NO" sz="2400" b="0" i="0" u="none" strike="noStrike" cap="none">
                <a:latin typeface="Calibri"/>
                <a:ea typeface="Calibri"/>
                <a:cs typeface="Calibri"/>
              </a:rPr>
            </a:br>
            <a:r>
              <a:rPr lang="no-NO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Håkon Kile</a:t>
            </a:r>
            <a:br>
              <a:rPr lang="no-NO" sz="2400" b="0" i="0" u="none" strike="noStrike" cap="none">
                <a:latin typeface="Calibri"/>
                <a:ea typeface="Calibri"/>
                <a:cs typeface="Calibri"/>
              </a:rPr>
            </a:br>
            <a:r>
              <a:rPr lang="nb-NO" sz="24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Leselærer</a:t>
            </a:r>
            <a:br>
              <a:rPr lang="nb-NO" sz="2400" b="1">
                <a:latin typeface="Calibri"/>
                <a:ea typeface="Calibri"/>
                <a:cs typeface="Calibri"/>
              </a:rPr>
            </a:br>
            <a:r>
              <a:rPr lang="nb-NO" sz="24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Ida </a:t>
            </a:r>
            <a:r>
              <a:rPr lang="nb-NO" sz="2400" err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Sandrib</a:t>
            </a:r>
            <a:br>
              <a:rPr lang="no-NO" sz="2400">
                <a:latin typeface="Calibri"/>
                <a:ea typeface="Calibri"/>
                <a:cs typeface="Calibri"/>
              </a:rPr>
            </a:br>
            <a:r>
              <a:rPr lang="no-NO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Fagarbeidere</a:t>
            </a:r>
            <a:r>
              <a:rPr lang="no-NO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nb-NO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assistenter</a:t>
            </a:r>
            <a:endParaRPr lang="nb-NO" sz="2400" b="1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o-NO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Nina Hagen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ts val="1800"/>
            </a:pPr>
            <a:r>
              <a:rPr lang="no-NO" sz="2400">
                <a:latin typeface="Calibri"/>
                <a:ea typeface="Calibri"/>
                <a:cs typeface="Calibri"/>
              </a:rPr>
              <a:t>Hanne Karlsen</a:t>
            </a:r>
          </a:p>
          <a:p>
            <a:pPr>
              <a:buSzPts val="1800"/>
            </a:pPr>
            <a:r>
              <a:rPr lang="no-NO" sz="2400">
                <a:latin typeface="Calibri"/>
                <a:ea typeface="Calibri"/>
                <a:cs typeface="Calibri"/>
              </a:rPr>
              <a:t>Åse Fardal Simonsen</a:t>
            </a:r>
            <a:br>
              <a:rPr lang="no-NO" sz="2400" b="0" i="0" u="none" strike="noStrike" cap="none">
                <a:latin typeface="Calibri"/>
                <a:ea typeface="Calibri"/>
                <a:cs typeface="Calibri"/>
              </a:rPr>
            </a:b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B3C6E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buSzPts val="4400"/>
            </a:pPr>
            <a:r>
              <a:rPr lang="nb-NO"/>
              <a:t>Det har vært en flott skolestart i 3. klasse!</a:t>
            </a: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1400175" y="2028824"/>
            <a:ext cx="2171700" cy="2009775"/>
          </a:xfrm>
          <a:prstGeom prst="star6">
            <a:avLst>
              <a:gd name="adj" fmla="val 28868"/>
              <a:gd name="hf" fmla="val 11547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r>
              <a:rPr lang="no-NO" sz="1800" b="1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Elevrollen</a:t>
            </a:r>
            <a:r>
              <a:rPr lang="no-NO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endParaRPr lang="nb-NO" sz="1800" b="1" err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ts val="1800"/>
            </a:pPr>
            <a:r>
              <a:rPr lang="no-NO" sz="1800" b="1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Forventning</a:t>
            </a:r>
            <a:endParaRPr lang="no-NO" sz="1800" b="1" i="0" u="none" strike="noStrike" cap="none" err="1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1" name="Google Shape;181;p3"/>
          <p:cNvSpPr/>
          <p:nvPr/>
        </p:nvSpPr>
        <p:spPr>
          <a:xfrm>
            <a:off x="3219450" y="3429000"/>
            <a:ext cx="2171700" cy="2171700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FF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o-NO" sz="1800" b="1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Relasjoner</a:t>
            </a:r>
            <a:br>
              <a:rPr lang="no-NO" sz="1800" b="1" i="0" u="none" strike="noStrike" cap="none">
                <a:latin typeface="Calibri"/>
                <a:ea typeface="Calibri"/>
                <a:cs typeface="Calibri"/>
              </a:rPr>
            </a:br>
            <a:r>
              <a:rPr lang="no-NO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Venner.</a:t>
            </a:r>
          </a:p>
          <a:p>
            <a:pPr algn="ctr">
              <a:buSzPts val="1800"/>
            </a:pPr>
            <a:r>
              <a:rPr lang="nb-NO" sz="18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Lek.</a:t>
            </a:r>
          </a:p>
        </p:txBody>
      </p:sp>
      <p:sp>
        <p:nvSpPr>
          <p:cNvPr id="182" name="Google Shape;182;p3"/>
          <p:cNvSpPr/>
          <p:nvPr/>
        </p:nvSpPr>
        <p:spPr>
          <a:xfrm>
            <a:off x="6357936" y="1937029"/>
            <a:ext cx="2009777" cy="2009776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92D05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ts val="1800"/>
            </a:pPr>
            <a:r>
              <a:rPr lang="no-NO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Regler</a:t>
            </a:r>
            <a:r>
              <a:rPr lang="no-NO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no-NO" sz="1800" b="1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strukturer</a:t>
            </a:r>
            <a:r>
              <a:rPr lang="no-NO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o-NO" sz="1800" b="1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og</a:t>
            </a:r>
            <a:r>
              <a:rPr lang="no-NO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rammer</a:t>
            </a:r>
            <a:r>
              <a:rPr lang="no-NO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no-NO" sz="1800" b="0" i="0" u="none" strike="noStrike" cap="none">
                <a:latin typeface="Calibri"/>
                <a:ea typeface="Calibri"/>
                <a:cs typeface="Calibri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3"/>
          <p:cNvSpPr/>
          <p:nvPr/>
        </p:nvSpPr>
        <p:spPr>
          <a:xfrm>
            <a:off x="9315450" y="2941917"/>
            <a:ext cx="2038350" cy="1808678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C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r>
              <a:rPr lang="no-NO" sz="1800" b="1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Læring</a:t>
            </a:r>
            <a:r>
              <a:rPr lang="no-NO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no-NO" sz="1800" b="1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Samarbeid</a:t>
            </a:r>
            <a:r>
              <a:rPr lang="no-NO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1" i="0" u="none" strike="noStrike" cap="none" err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3" descr="Met God onderweg… - vooruitblik zondagmorgen 24 november - Gereformeerde  kerk Ent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3920" y="4514850"/>
            <a:ext cx="2723658" cy="180867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"/>
          <p:cNvSpPr txBox="1"/>
          <p:nvPr/>
        </p:nvSpPr>
        <p:spPr>
          <a:xfrm>
            <a:off x="6448425" y="6153150"/>
            <a:ext cx="914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o-NO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3"/>
          <p:cNvSpPr txBox="1"/>
          <p:nvPr/>
        </p:nvSpPr>
        <p:spPr>
          <a:xfrm>
            <a:off x="8334375" y="6153150"/>
            <a:ext cx="914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o-NO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Læring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"/>
          <p:cNvSpPr txBox="1"/>
          <p:nvPr/>
        </p:nvSpPr>
        <p:spPr>
          <a:xfrm>
            <a:off x="9315450" y="6153150"/>
            <a:ext cx="2495550" cy="369332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b-NO" sz="1800" b="1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Trivsel</a:t>
            </a:r>
            <a:r>
              <a:rPr lang="nb-NO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med fag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46bc7d51d7_0_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solidFill>
            <a:srgbClr val="B3C6E7"/>
          </a:solidFill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VISMA FLYT SKOLE</a:t>
            </a:r>
            <a:endParaRPr/>
          </a:p>
        </p:txBody>
      </p:sp>
      <p:sp>
        <p:nvSpPr>
          <p:cNvPr id="173" name="Google Shape;173;g146bc7d51d7_0_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5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0675">
              <a:buSzPts val="1450"/>
              <a:buFont typeface="Arial"/>
              <a:buChar char="●"/>
            </a:pPr>
            <a:r>
              <a:rPr lang="no-NO" sz="3200" dirty="0">
                <a:highlight>
                  <a:srgbClr val="FFFFFF"/>
                </a:highlight>
              </a:rPr>
              <a:t>Vi </a:t>
            </a:r>
            <a:r>
              <a:rPr lang="no-NO" sz="3200" err="1">
                <a:highlight>
                  <a:srgbClr val="FFFFFF"/>
                </a:highlight>
              </a:rPr>
              <a:t>bruker</a:t>
            </a:r>
            <a:r>
              <a:rPr lang="no-NO" sz="3200" dirty="0">
                <a:highlight>
                  <a:srgbClr val="FFFFFF"/>
                </a:highlight>
              </a:rPr>
              <a:t> </a:t>
            </a:r>
            <a:r>
              <a:rPr lang="no-NO" sz="3200" err="1">
                <a:highlight>
                  <a:srgbClr val="FFFFFF"/>
                </a:highlight>
              </a:rPr>
              <a:t>visma</a:t>
            </a:r>
            <a:r>
              <a:rPr lang="no-NO" sz="3200" dirty="0">
                <a:highlight>
                  <a:srgbClr val="FFFFFF"/>
                </a:highlight>
              </a:rPr>
              <a:t> </a:t>
            </a:r>
            <a:r>
              <a:rPr lang="no-NO" sz="3200" err="1">
                <a:highlight>
                  <a:srgbClr val="FFFFFF"/>
                </a:highlight>
              </a:rPr>
              <a:t>aktivt</a:t>
            </a:r>
            <a:r>
              <a:rPr lang="no-NO" sz="3200" dirty="0">
                <a:highlight>
                  <a:srgbClr val="FFFFFF"/>
                </a:highlight>
              </a:rPr>
              <a:t>.</a:t>
            </a:r>
            <a:br>
              <a:rPr lang="no-NO" sz="3200" dirty="0">
                <a:highlight>
                  <a:srgbClr val="FFFFFF"/>
                </a:highlight>
              </a:rPr>
            </a:br>
            <a:endParaRPr sz="3200" dirty="0"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no-NO" sz="3200" err="1">
                <a:highlight>
                  <a:srgbClr val="FFFFFF"/>
                </a:highlight>
              </a:rPr>
              <a:t>Hva</a:t>
            </a:r>
            <a:r>
              <a:rPr lang="no-NO" sz="3200" dirty="0">
                <a:highlight>
                  <a:srgbClr val="FFFFFF"/>
                </a:highlight>
              </a:rPr>
              <a:t> </a:t>
            </a:r>
            <a:r>
              <a:rPr lang="no-NO" sz="3200" err="1">
                <a:highlight>
                  <a:srgbClr val="FFFFFF"/>
                </a:highlight>
              </a:rPr>
              <a:t>skal</a:t>
            </a:r>
            <a:r>
              <a:rPr lang="no-NO" sz="3200" dirty="0">
                <a:highlight>
                  <a:srgbClr val="FFFFFF"/>
                </a:highlight>
              </a:rPr>
              <a:t> du </a:t>
            </a:r>
            <a:r>
              <a:rPr lang="no-NO" sz="3200" err="1">
                <a:highlight>
                  <a:srgbClr val="FFFFFF"/>
                </a:highlight>
              </a:rPr>
              <a:t>bruke</a:t>
            </a:r>
            <a:r>
              <a:rPr lang="no-NO" sz="3200" dirty="0">
                <a:highlight>
                  <a:srgbClr val="FFFFFF"/>
                </a:highlight>
              </a:rPr>
              <a:t> </a:t>
            </a:r>
            <a:r>
              <a:rPr lang="no-NO" sz="3200" err="1">
                <a:highlight>
                  <a:srgbClr val="FFFFFF"/>
                </a:highlight>
              </a:rPr>
              <a:t>appen</a:t>
            </a:r>
            <a:r>
              <a:rPr lang="no-NO" sz="3200" dirty="0">
                <a:highlight>
                  <a:srgbClr val="FFFFFF"/>
                </a:highlight>
              </a:rPr>
              <a:t> </a:t>
            </a:r>
            <a:r>
              <a:rPr lang="no-NO" sz="3200" err="1">
                <a:highlight>
                  <a:srgbClr val="FFFFFF"/>
                </a:highlight>
              </a:rPr>
              <a:t>til</a:t>
            </a:r>
            <a:r>
              <a:rPr lang="no-NO" sz="3200" dirty="0">
                <a:highlight>
                  <a:srgbClr val="FFFFFF"/>
                </a:highlight>
              </a:rPr>
              <a:t>?</a:t>
            </a:r>
            <a:endParaRPr sz="3200" dirty="0">
              <a:highlight>
                <a:srgbClr val="FFFFFF"/>
              </a:highlight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no-NO" sz="3200" dirty="0">
                <a:highlight>
                  <a:srgbClr val="FFFFFF"/>
                </a:highlight>
              </a:rPr>
              <a:t>Sende </a:t>
            </a:r>
            <a:r>
              <a:rPr lang="no-NO" sz="3200" err="1">
                <a:highlight>
                  <a:srgbClr val="FFFFFF"/>
                </a:highlight>
              </a:rPr>
              <a:t>og</a:t>
            </a:r>
            <a:r>
              <a:rPr lang="no-NO" sz="3200" dirty="0">
                <a:highlight>
                  <a:srgbClr val="FFFFFF"/>
                </a:highlight>
              </a:rPr>
              <a:t> </a:t>
            </a:r>
            <a:r>
              <a:rPr lang="no-NO" sz="3200" err="1">
                <a:highlight>
                  <a:srgbClr val="FFFFFF"/>
                </a:highlight>
              </a:rPr>
              <a:t>motta</a:t>
            </a:r>
            <a:r>
              <a:rPr lang="no-NO" sz="3200" dirty="0">
                <a:highlight>
                  <a:srgbClr val="FFFFFF"/>
                </a:highlight>
              </a:rPr>
              <a:t> </a:t>
            </a:r>
            <a:r>
              <a:rPr lang="no-NO" sz="3200" err="1">
                <a:highlight>
                  <a:srgbClr val="FFFFFF"/>
                </a:highlight>
              </a:rPr>
              <a:t>meldinger</a:t>
            </a:r>
            <a:endParaRPr sz="3200" dirty="0">
              <a:highlight>
                <a:srgbClr val="FFFFFF"/>
              </a:highlight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no-NO" sz="3200" err="1">
                <a:highlight>
                  <a:srgbClr val="FFFFFF"/>
                </a:highlight>
              </a:rPr>
              <a:t>Registrere</a:t>
            </a:r>
            <a:r>
              <a:rPr lang="no-NO" sz="3200" dirty="0">
                <a:highlight>
                  <a:srgbClr val="FFFFFF"/>
                </a:highlight>
              </a:rPr>
              <a:t> </a:t>
            </a:r>
            <a:r>
              <a:rPr lang="no-NO" sz="3200" err="1">
                <a:highlight>
                  <a:srgbClr val="FFFFFF"/>
                </a:highlight>
              </a:rPr>
              <a:t>fravær</a:t>
            </a:r>
            <a:endParaRPr sz="3200" dirty="0">
              <a:highlight>
                <a:srgbClr val="FFFFFF"/>
              </a:highlight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no-NO" sz="3200" err="1">
                <a:highlight>
                  <a:srgbClr val="FFFFFF"/>
                </a:highlight>
              </a:rPr>
              <a:t>Besvare</a:t>
            </a:r>
            <a:r>
              <a:rPr lang="no-NO" sz="3200" dirty="0">
                <a:highlight>
                  <a:srgbClr val="FFFFFF"/>
                </a:highlight>
              </a:rPr>
              <a:t> </a:t>
            </a:r>
            <a:r>
              <a:rPr lang="no-NO" sz="3200" err="1">
                <a:highlight>
                  <a:srgbClr val="FFFFFF"/>
                </a:highlight>
              </a:rPr>
              <a:t>samtykker</a:t>
            </a:r>
            <a:endParaRPr sz="3200" dirty="0">
              <a:highlight>
                <a:srgbClr val="FFFFFF"/>
              </a:highlight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no-NO" sz="3200" err="1">
                <a:highlight>
                  <a:srgbClr val="FFFFFF"/>
                </a:highlight>
              </a:rPr>
              <a:t>Kobling</a:t>
            </a:r>
            <a:r>
              <a:rPr lang="no-NO" sz="3200" dirty="0">
                <a:highlight>
                  <a:srgbClr val="FFFFFF"/>
                </a:highlight>
              </a:rPr>
              <a:t> </a:t>
            </a:r>
            <a:r>
              <a:rPr lang="no-NO" sz="3200" err="1">
                <a:highlight>
                  <a:srgbClr val="FFFFFF"/>
                </a:highlight>
              </a:rPr>
              <a:t>til</a:t>
            </a:r>
            <a:r>
              <a:rPr lang="no-NO" sz="3200" dirty="0">
                <a:highlight>
                  <a:srgbClr val="FFFFFF"/>
                </a:highlight>
              </a:rPr>
              <a:t> </a:t>
            </a:r>
            <a:r>
              <a:rPr lang="no-NO" sz="3200" err="1">
                <a:highlight>
                  <a:srgbClr val="FFFFFF"/>
                </a:highlight>
              </a:rPr>
              <a:t>foresattportal</a:t>
            </a:r>
            <a:r>
              <a:rPr lang="no-NO" sz="3200" dirty="0">
                <a:highlight>
                  <a:srgbClr val="FFFFFF"/>
                </a:highlight>
              </a:rPr>
              <a:t> for </a:t>
            </a:r>
            <a:r>
              <a:rPr lang="no-NO" sz="3200" err="1">
                <a:highlight>
                  <a:srgbClr val="FFFFFF"/>
                </a:highlight>
              </a:rPr>
              <a:t>formelle</a:t>
            </a:r>
            <a:r>
              <a:rPr lang="no-NO" sz="3200" dirty="0">
                <a:highlight>
                  <a:srgbClr val="FFFFFF"/>
                </a:highlight>
              </a:rPr>
              <a:t> </a:t>
            </a:r>
            <a:r>
              <a:rPr lang="no-NO" sz="3200" err="1">
                <a:highlight>
                  <a:srgbClr val="FFFFFF"/>
                </a:highlight>
              </a:rPr>
              <a:t>søknader</a:t>
            </a:r>
            <a:endParaRPr sz="3200" dirty="0">
              <a:highlight>
                <a:srgbClr val="FFFFFF"/>
              </a:highlight>
            </a:endParaRPr>
          </a:p>
          <a:p>
            <a:pPr lvl="1" indent="-342900">
              <a:spcBef>
                <a:spcPts val="0"/>
              </a:spcBef>
              <a:buSzPts val="1800"/>
              <a:buFont typeface="Calibri"/>
              <a:buChar char="○"/>
            </a:pPr>
            <a:r>
              <a:rPr lang="no-NO" sz="3200" dirty="0">
                <a:solidFill>
                  <a:srgbClr val="1E1E1E"/>
                </a:solidFill>
                <a:highlight>
                  <a:srgbClr val="FFFFFF"/>
                </a:highlight>
              </a:rPr>
              <a:t>Se </a:t>
            </a:r>
            <a:r>
              <a:rPr lang="no-NO" sz="3200" dirty="0" err="1">
                <a:solidFill>
                  <a:srgbClr val="1E1E1E"/>
                </a:solidFill>
                <a:highlight>
                  <a:srgbClr val="FFFFFF"/>
                </a:highlight>
              </a:rPr>
              <a:t>informasjon</a:t>
            </a:r>
            <a:r>
              <a:rPr lang="no-NO" sz="3200" dirty="0">
                <a:solidFill>
                  <a:srgbClr val="1E1E1E"/>
                </a:solidFill>
                <a:highlight>
                  <a:srgbClr val="FFFFFF"/>
                </a:highlight>
              </a:rPr>
              <a:t> </a:t>
            </a:r>
            <a:r>
              <a:rPr lang="no-NO" sz="3200" dirty="0" err="1">
                <a:solidFill>
                  <a:srgbClr val="1E1E1E"/>
                </a:solidFill>
                <a:highlight>
                  <a:srgbClr val="FFFFFF"/>
                </a:highlight>
              </a:rPr>
              <a:t>knyttet</a:t>
            </a:r>
            <a:r>
              <a:rPr lang="no-NO" sz="3200" dirty="0">
                <a:solidFill>
                  <a:srgbClr val="1E1E1E"/>
                </a:solidFill>
                <a:highlight>
                  <a:srgbClr val="FFFFFF"/>
                </a:highlight>
              </a:rPr>
              <a:t> </a:t>
            </a:r>
            <a:r>
              <a:rPr lang="no-NO" sz="3200" dirty="0" err="1">
                <a:solidFill>
                  <a:srgbClr val="1E1E1E"/>
                </a:solidFill>
                <a:highlight>
                  <a:srgbClr val="FFFFFF"/>
                </a:highlight>
              </a:rPr>
              <a:t>til</a:t>
            </a:r>
            <a:r>
              <a:rPr lang="no-NO" sz="3200">
                <a:solidFill>
                  <a:srgbClr val="1E1E1E"/>
                </a:solidFill>
                <a:highlight>
                  <a:srgbClr val="FFFFFF"/>
                </a:highlight>
              </a:rPr>
              <a:t> SFO</a:t>
            </a:r>
            <a:endParaRPr sz="3200" dirty="0">
              <a:solidFill>
                <a:srgbClr val="1E1E1E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50" i="1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g146bc7d51d7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23308" y="1354949"/>
            <a:ext cx="2614967" cy="2969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o-NO" b="1"/>
              <a:t>Trivselsskole</a:t>
            </a:r>
            <a:endParaRPr b="1"/>
          </a:p>
        </p:txBody>
      </p:sp>
      <p:sp>
        <p:nvSpPr>
          <p:cNvPr id="204" name="Google Shape;204;p4"/>
          <p:cNvSpPr txBox="1">
            <a:spLocks noGrp="1"/>
          </p:cNvSpPr>
          <p:nvPr>
            <p:ph type="body" idx="1"/>
          </p:nvPr>
        </p:nvSpPr>
        <p:spPr>
          <a:xfrm>
            <a:off x="838200" y="1938102"/>
            <a:ext cx="10590550" cy="471354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no-NO" b="1" dirty="0">
                <a:solidFill>
                  <a:srgbClr val="FF0000"/>
                </a:solidFill>
              </a:rPr>
              <a:t>Aktuelle tiltak:</a:t>
            </a:r>
            <a:endParaRPr lang="nb-NO"/>
          </a:p>
          <a:p>
            <a:pPr marL="0" indent="0">
              <a:buSzPct val="100000"/>
              <a:buNone/>
            </a:pPr>
            <a:r>
              <a:rPr lang="no-NO" dirty="0"/>
              <a:t>-Vi setter av </a:t>
            </a:r>
            <a:r>
              <a:rPr lang="no-NO" dirty="0" err="1"/>
              <a:t>mye</a:t>
            </a:r>
            <a:r>
              <a:rPr lang="no-NO" dirty="0"/>
              <a:t> </a:t>
            </a:r>
            <a:r>
              <a:rPr lang="no-NO" dirty="0" err="1"/>
              <a:t>tid</a:t>
            </a:r>
            <a:r>
              <a:rPr lang="no-NO" dirty="0"/>
              <a:t> </a:t>
            </a:r>
            <a:r>
              <a:rPr lang="no-NO" dirty="0" err="1"/>
              <a:t>til</a:t>
            </a:r>
            <a:r>
              <a:rPr lang="no-NO" dirty="0"/>
              <a:t> lek </a:t>
            </a:r>
            <a:r>
              <a:rPr lang="no-NO" dirty="0" err="1"/>
              <a:t>både</a:t>
            </a:r>
            <a:r>
              <a:rPr lang="no-NO" dirty="0"/>
              <a:t> </a:t>
            </a:r>
            <a:r>
              <a:rPr lang="no-NO" dirty="0" err="1"/>
              <a:t>ute</a:t>
            </a:r>
            <a:r>
              <a:rPr lang="no-NO" dirty="0"/>
              <a:t> </a:t>
            </a:r>
            <a:r>
              <a:rPr lang="no-NO" dirty="0" err="1"/>
              <a:t>og</a:t>
            </a:r>
            <a:r>
              <a:rPr lang="no-NO" dirty="0"/>
              <a:t> </a:t>
            </a:r>
            <a:r>
              <a:rPr lang="no-NO" dirty="0" err="1"/>
              <a:t>inne</a:t>
            </a:r>
            <a:r>
              <a:rPr lang="no-NO" dirty="0"/>
              <a:t>.</a:t>
            </a:r>
            <a:endParaRPr lang="no-NO" b="1" dirty="0"/>
          </a:p>
          <a:p>
            <a:pPr marL="0" indent="0">
              <a:buNone/>
            </a:pPr>
            <a:r>
              <a:rPr lang="no-NO" dirty="0"/>
              <a:t>-</a:t>
            </a:r>
            <a:r>
              <a:rPr lang="no-NO" dirty="0" err="1"/>
              <a:t>Varierte</a:t>
            </a:r>
            <a:r>
              <a:rPr lang="no-NO" dirty="0"/>
              <a:t> </a:t>
            </a:r>
            <a:r>
              <a:rPr lang="no-NO" dirty="0" err="1"/>
              <a:t>undervisningsopplegg</a:t>
            </a:r>
            <a:r>
              <a:rPr lang="no-NO" dirty="0"/>
              <a:t>, </a:t>
            </a:r>
            <a:r>
              <a:rPr lang="no-NO" dirty="0" err="1"/>
              <a:t>stasjonsarbeid</a:t>
            </a:r>
            <a:r>
              <a:rPr lang="no-NO" dirty="0"/>
              <a:t>.</a:t>
            </a:r>
            <a:endParaRPr lang="no-NO" b="1" dirty="0"/>
          </a:p>
          <a:p>
            <a:pPr marL="0" indent="0">
              <a:buNone/>
            </a:pPr>
            <a:r>
              <a:rPr lang="no-NO" dirty="0"/>
              <a:t>-</a:t>
            </a:r>
            <a:r>
              <a:rPr lang="no-NO" dirty="0" err="1"/>
              <a:t>Turdag</a:t>
            </a:r>
            <a:r>
              <a:rPr lang="no-NO" dirty="0"/>
              <a:t> </a:t>
            </a:r>
            <a:r>
              <a:rPr lang="no-NO" dirty="0" err="1"/>
              <a:t>minst</a:t>
            </a:r>
            <a:r>
              <a:rPr lang="no-NO" dirty="0"/>
              <a:t> </a:t>
            </a:r>
            <a:r>
              <a:rPr lang="no-NO" dirty="0" err="1"/>
              <a:t>en</a:t>
            </a:r>
            <a:r>
              <a:rPr lang="no-NO" dirty="0"/>
              <a:t> </a:t>
            </a:r>
            <a:r>
              <a:rPr lang="no-NO" dirty="0" err="1"/>
              <a:t>dag</a:t>
            </a:r>
            <a:r>
              <a:rPr lang="no-NO" dirty="0"/>
              <a:t> </a:t>
            </a:r>
            <a:r>
              <a:rPr lang="no-NO" dirty="0" err="1"/>
              <a:t>i</a:t>
            </a:r>
            <a:r>
              <a:rPr lang="no-NO" dirty="0"/>
              <a:t> </a:t>
            </a:r>
            <a:r>
              <a:rPr lang="no-NO" dirty="0" err="1"/>
              <a:t>uka</a:t>
            </a:r>
            <a:r>
              <a:rPr lang="no-NO" dirty="0"/>
              <a:t> (</a:t>
            </a:r>
            <a:r>
              <a:rPr lang="no-NO" dirty="0" err="1"/>
              <a:t>mandag</a:t>
            </a:r>
            <a:r>
              <a:rPr lang="no-NO" dirty="0"/>
              <a:t>).</a:t>
            </a:r>
          </a:p>
          <a:p>
            <a:pPr marL="0" indent="0">
              <a:buNone/>
            </a:pPr>
            <a:br>
              <a:rPr lang="no-NO" dirty="0"/>
            </a:br>
            <a:r>
              <a:rPr lang="no-NO" b="1" dirty="0"/>
              <a:t>- </a:t>
            </a:r>
            <a:r>
              <a:rPr lang="no-NO" b="1" err="1"/>
              <a:t>Arrangementer</a:t>
            </a:r>
            <a:r>
              <a:rPr lang="no-NO" b="1" dirty="0"/>
              <a:t> </a:t>
            </a:r>
            <a:r>
              <a:rPr lang="no-NO" b="1" err="1"/>
              <a:t>på</a:t>
            </a:r>
            <a:r>
              <a:rPr lang="no-NO" b="1" dirty="0"/>
              <a:t> </a:t>
            </a:r>
            <a:r>
              <a:rPr lang="no-NO" b="1" err="1"/>
              <a:t>tvers</a:t>
            </a:r>
            <a:r>
              <a:rPr lang="no-NO" dirty="0"/>
              <a:t>- </a:t>
            </a:r>
            <a:r>
              <a:rPr lang="no-NO" err="1"/>
              <a:t>bli</a:t>
            </a:r>
            <a:r>
              <a:rPr lang="no-NO" dirty="0"/>
              <a:t> </a:t>
            </a:r>
            <a:r>
              <a:rPr lang="no-NO" err="1"/>
              <a:t>kjent</a:t>
            </a:r>
            <a:r>
              <a:rPr lang="no-NO" dirty="0"/>
              <a:t> med </a:t>
            </a:r>
            <a:r>
              <a:rPr lang="no-NO" err="1"/>
              <a:t>andre</a:t>
            </a:r>
            <a:r>
              <a:rPr lang="no-NO" dirty="0"/>
              <a:t> </a:t>
            </a:r>
            <a:r>
              <a:rPr lang="no-NO" err="1"/>
              <a:t>elever</a:t>
            </a:r>
            <a:r>
              <a:rPr lang="no-NO" dirty="0"/>
              <a:t> </a:t>
            </a:r>
            <a:r>
              <a:rPr lang="no-NO" err="1"/>
              <a:t>på</a:t>
            </a:r>
            <a:r>
              <a:rPr lang="no-NO" dirty="0"/>
              <a:t> </a:t>
            </a:r>
            <a:r>
              <a:rPr lang="no-NO" err="1"/>
              <a:t>småskolen</a:t>
            </a:r>
            <a:r>
              <a:rPr lang="no-NO" dirty="0"/>
              <a:t>. </a:t>
            </a:r>
            <a:r>
              <a:rPr lang="no-NO" err="1"/>
              <a:t>Venneuka</a:t>
            </a:r>
            <a:r>
              <a:rPr lang="no-NO" dirty="0"/>
              <a:t> </a:t>
            </a:r>
            <a:r>
              <a:rPr lang="no-NO" err="1"/>
              <a:t>i</a:t>
            </a:r>
            <a:r>
              <a:rPr lang="no-NO" dirty="0"/>
              <a:t> uke 36</a:t>
            </a:r>
            <a:endParaRPr b="1" dirty="0"/>
          </a:p>
          <a:p>
            <a:pPr marL="0" indent="0">
              <a:buSzPct val="100000"/>
              <a:buNone/>
            </a:pPr>
            <a:r>
              <a:rPr lang="no-NO" b="1" dirty="0"/>
              <a:t>-</a:t>
            </a:r>
            <a:r>
              <a:rPr lang="no-NO" b="1" dirty="0" err="1"/>
              <a:t>Utviklingssamtaler</a:t>
            </a:r>
            <a:r>
              <a:rPr lang="no-NO" b="1" dirty="0"/>
              <a:t> </a:t>
            </a:r>
            <a:r>
              <a:rPr lang="no-NO" dirty="0"/>
              <a:t>2 ganger pr. </a:t>
            </a:r>
            <a:r>
              <a:rPr lang="no-NO" dirty="0" err="1"/>
              <a:t>år</a:t>
            </a:r>
            <a:r>
              <a:rPr lang="no-NO" dirty="0"/>
              <a:t>. Høst </a:t>
            </a:r>
            <a:r>
              <a:rPr lang="no-NO" dirty="0" err="1"/>
              <a:t>og</a:t>
            </a:r>
            <a:r>
              <a:rPr lang="no-NO" dirty="0"/>
              <a:t> </a:t>
            </a:r>
            <a:r>
              <a:rPr lang="no-NO" dirty="0" err="1"/>
              <a:t>vår</a:t>
            </a:r>
            <a:r>
              <a:rPr lang="no-NO" dirty="0"/>
              <a:t>.  </a:t>
            </a:r>
            <a:br>
              <a:rPr lang="no-NO" dirty="0"/>
            </a:br>
            <a:r>
              <a:rPr lang="no-NO" dirty="0"/>
              <a:t> </a:t>
            </a:r>
            <a:endParaRPr dirty="0"/>
          </a:p>
          <a:p>
            <a:pPr marL="0" indent="0">
              <a:buSzPct val="100000"/>
              <a:buNone/>
            </a:pPr>
            <a:r>
              <a:rPr lang="no-NO" b="1" dirty="0"/>
              <a:t>-Skolens time</a:t>
            </a:r>
            <a:r>
              <a:rPr lang="no-NO" dirty="0"/>
              <a:t>: Elever opptrer i gymsalen. Foreldre blir invitert.</a:t>
            </a:r>
            <a:endParaRPr lang="nb-NO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205" name="Google Shape;205;p4"/>
          <p:cNvSpPr txBox="1"/>
          <p:nvPr/>
        </p:nvSpPr>
        <p:spPr>
          <a:xfrm>
            <a:off x="841323" y="1332719"/>
            <a:ext cx="10134600" cy="369332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o-NO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Nygård skole- en skole med trivsel og læring for alle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4" descr="Om skolestart på Løren sko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51580" y="4980949"/>
            <a:ext cx="1428750" cy="9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e8684ebd94_1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b-NO"/>
              <a:t>Borte fra skolen</a:t>
            </a:r>
          </a:p>
        </p:txBody>
      </p:sp>
      <p:sp>
        <p:nvSpPr>
          <p:cNvPr id="269" name="Google Shape;269;ge8684ebd94_1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no-NO" b="1"/>
              <a:t>SYK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28600" indent="-228600">
              <a:buSzPts val="2800"/>
            </a:pPr>
            <a:r>
              <a:rPr lang="nb-NO"/>
              <a:t>Hvis barnet er syk melder dere dette i Visma. </a:t>
            </a:r>
          </a:p>
          <a:p>
            <a:pPr marL="228600" indent="-228600">
              <a:buSzPts val="2800"/>
            </a:pPr>
            <a:r>
              <a:rPr lang="nb-NO"/>
              <a:t>Registrer fraværet.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nb-NO"/>
              <a:t>Hvis vi ikke hører noe- tar vi kontakt med dere</a:t>
            </a: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70" name="Google Shape;270;ge8684ebd94_1_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18"/>
              <a:buNone/>
            </a:pPr>
            <a:r>
              <a:rPr lang="nb-NO" b="1"/>
              <a:t>Permisjon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18"/>
              <a:buNone/>
            </a:pPr>
            <a:endParaRPr lang="nb-NO"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nb-NO"/>
              <a:t>Fri fra skolen- permisjon- gjøres i Visma</a:t>
            </a:r>
            <a:br>
              <a:rPr lang="nb-NO"/>
            </a:br>
            <a:r>
              <a:rPr lang="nb-NO"/>
              <a:t>Ligger lenke på skolens hjemmeside</a:t>
            </a:r>
          </a:p>
          <a:p>
            <a:pPr indent="-406400">
              <a:buSzPts val="2800"/>
              <a:buChar char="●"/>
            </a:pPr>
            <a:r>
              <a:rPr lang="nb-NO"/>
              <a:t>Mer enn 10 dager sammenhengende, skrives elevene ut av skolen. </a:t>
            </a:r>
          </a:p>
          <a:p>
            <a:pPr indent="-406400">
              <a:buSzPts val="2800"/>
              <a:buChar char="●"/>
            </a:pPr>
            <a:r>
              <a:rPr lang="nb-NO"/>
              <a:t>Elevene kan maks ha 10 dager </a:t>
            </a:r>
            <a:r>
              <a:rPr lang="nb-NO" b="1"/>
              <a:t>permisjon</a:t>
            </a:r>
            <a:r>
              <a:rPr lang="nb-NO"/>
              <a:t> i løpet av et skoleår.</a:t>
            </a: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18"/>
              <a:buNone/>
            </a:pPr>
            <a:endParaRPr/>
          </a:p>
        </p:txBody>
      </p:sp>
      <p:pic>
        <p:nvPicPr>
          <p:cNvPr id="271" name="Google Shape;271;ge8684ebd94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4100" y="2047075"/>
            <a:ext cx="1121725" cy="82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B3C6E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o-NO" b="1"/>
              <a:t>Skoledagen</a:t>
            </a:r>
            <a:endParaRPr b="1"/>
          </a:p>
        </p:txBody>
      </p:sp>
      <p:sp>
        <p:nvSpPr>
          <p:cNvPr id="297" name="Google Shape;297;p6"/>
          <p:cNvSpPr txBox="1"/>
          <p:nvPr/>
        </p:nvSpPr>
        <p:spPr>
          <a:xfrm>
            <a:off x="838200" y="5181875"/>
            <a:ext cx="97917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330200">
              <a:buClr>
                <a:schemeClr val="dk1"/>
              </a:buClr>
              <a:buSzPts val="2500"/>
              <a:buFont typeface="Arial"/>
              <a:buChar char="•"/>
            </a:pPr>
            <a:r>
              <a:rPr lang="no-NO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Starter hver dag kl</a:t>
            </a:r>
            <a:r>
              <a:rPr lang="no-NO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no-NO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o-NO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08.30 </a:t>
            </a:r>
            <a:endParaRPr lang="nb-NO" sz="2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no-NO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Slutter alle dager bortsett fra onsdag kl</a:t>
            </a:r>
            <a:r>
              <a:rPr lang="no-NO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no-NO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o-NO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13.40</a:t>
            </a:r>
            <a:endParaRPr lang="nb-NO" sz="2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330200">
              <a:buClr>
                <a:schemeClr val="dk1"/>
              </a:buClr>
              <a:buSzPts val="2500"/>
              <a:buFont typeface="Arial"/>
              <a:buChar char="•"/>
            </a:pPr>
            <a:r>
              <a:rPr lang="no-NO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Onsdag </a:t>
            </a:r>
            <a:r>
              <a:rPr lang="no-NO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slutter</a:t>
            </a:r>
            <a:r>
              <a:rPr lang="no-NO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o-NO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 kl. 12.25</a:t>
            </a:r>
            <a:endParaRPr lang="nb-NO"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98" name="Google Shape;298;p6"/>
          <p:cNvGraphicFramePr/>
          <p:nvPr>
            <p:extLst>
              <p:ext uri="{D42A27DB-BD31-4B8C-83A1-F6EECF244321}">
                <p14:modId xmlns:p14="http://schemas.microsoft.com/office/powerpoint/2010/main" val="3244730866"/>
              </p:ext>
            </p:extLst>
          </p:nvPr>
        </p:nvGraphicFramePr>
        <p:xfrm>
          <a:off x="838575" y="1719163"/>
          <a:ext cx="10305654" cy="3322170"/>
        </p:xfrm>
        <a:graphic>
          <a:graphicData uri="http://schemas.openxmlformats.org/drawingml/2006/table">
            <a:tbl>
              <a:tblPr>
                <a:noFill/>
                <a:tableStyleId>{05F5301C-E956-4C29-90C5-FE4326C83805}</a:tableStyleId>
              </a:tblPr>
              <a:tblGrid>
                <a:gridCol w="768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7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5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61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99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486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b="1" err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2600" b="1" err="1"/>
                        <a:t>Mandag</a:t>
                      </a:r>
                      <a:endParaRPr sz="2600" b="1" err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2600" b="1"/>
                        <a:t>Tirsdag</a:t>
                      </a:r>
                      <a:endParaRPr sz="26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2600" b="1" err="1"/>
                        <a:t>Onsdag</a:t>
                      </a:r>
                      <a:endParaRPr sz="2600" b="1" err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2600" b="1" err="1"/>
                        <a:t>Torsdag</a:t>
                      </a:r>
                      <a:endParaRPr sz="2600" b="1" err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2600" b="1" err="1"/>
                        <a:t>Fredag</a:t>
                      </a:r>
                      <a:endParaRPr sz="2600" b="1" err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2200" b="1"/>
                        <a:t>1.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Stasjoner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Stasjoner</a:t>
                      </a:r>
                      <a:endParaRPr sz="2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/>
                        <a:t>Stasjoner</a:t>
                      </a:r>
                      <a:endParaRPr sz="2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/>
                        <a:t>Matte</a:t>
                      </a:r>
                      <a:endParaRPr lang="nb-NO" sz="2200" err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 i="0" u="none" strike="noStrike" noProof="0" err="1">
                          <a:solidFill>
                            <a:schemeClr val="dk1"/>
                          </a:solidFill>
                          <a:latin typeface="Arial"/>
                        </a:rPr>
                        <a:t>Musikk</a:t>
                      </a:r>
                      <a:endParaRPr lang="en-US" err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1"/>
                        <a:t>2.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Stasjoner</a:t>
                      </a:r>
                      <a:endParaRPr sz="2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Stasjoner</a:t>
                      </a:r>
                      <a:endParaRPr sz="2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/>
                        <a:t>Stasjoner</a:t>
                      </a:r>
                      <a:endParaRPr sz="2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/>
                        <a:t>Samfunn/ Engelsk</a:t>
                      </a:r>
                      <a:endParaRPr lang="nb-NO" sz="2200" err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 i="0" u="none" strike="noStrike" noProof="0">
                          <a:solidFill>
                            <a:schemeClr val="dk1"/>
                          </a:solidFill>
                          <a:latin typeface="Arial"/>
                        </a:rPr>
                        <a:t>K/H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1"/>
                        <a:t>3.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/>
                        <a:t>Uteskole</a:t>
                      </a:r>
                      <a:endParaRPr sz="2200" err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b-NO" sz="2200">
                          <a:solidFill>
                            <a:schemeClr val="dk1"/>
                          </a:solidFill>
                        </a:rPr>
                        <a:t>Engelsk/ Samfunn</a:t>
                      </a:r>
                      <a:endParaRPr sz="2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/>
                        <a:t>Klassens time</a:t>
                      </a:r>
                      <a:endParaRPr sz="2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/>
                        <a:t>Norsk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 i="0" u="none" strike="noStrike" noProof="0">
                          <a:solidFill>
                            <a:schemeClr val="dk1"/>
                          </a:solidFill>
                          <a:latin typeface="Arial"/>
                        </a:rPr>
                        <a:t>Matte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1"/>
                        <a:t>4.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/>
                        <a:t>Uteskole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b-NO" sz="2200">
                          <a:solidFill>
                            <a:schemeClr val="dk1"/>
                          </a:solidFill>
                        </a:rPr>
                        <a:t>Gym</a:t>
                      </a:r>
                      <a:endParaRPr sz="2200" err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/>
                        <a:t>Utelek</a:t>
                      </a:r>
                      <a:endParaRPr sz="2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 i="0" u="none" strike="noStrike" noProof="0">
                          <a:solidFill>
                            <a:schemeClr val="dk1"/>
                          </a:solidFill>
                          <a:latin typeface="Arial"/>
                        </a:rPr>
                        <a:t>Norsk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46bc7d51d7_2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solidFill>
            <a:srgbClr val="B3C6E7"/>
          </a:solidFill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no-NO" err="1"/>
              <a:t>Svømming</a:t>
            </a:r>
            <a:endParaRPr lang="nb-NO" err="1"/>
          </a:p>
        </p:txBody>
      </p:sp>
      <p:sp>
        <p:nvSpPr>
          <p:cNvPr id="323" name="Google Shape;323;g146bc7d51d7_2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77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55600">
              <a:lnSpc>
                <a:spcPct val="80000"/>
              </a:lnSpc>
              <a:buSzPts val="2000"/>
            </a:pPr>
            <a:r>
              <a:rPr lang="nb-NO" sz="3600"/>
              <a:t>Denne høsten skal trinnet på svømming.</a:t>
            </a:r>
            <a:br>
              <a:rPr lang="nb-NO" sz="3600"/>
            </a:br>
            <a:endParaRPr lang="nb-NO" sz="3600"/>
          </a:p>
          <a:p>
            <a:pPr indent="-355600">
              <a:lnSpc>
                <a:spcPct val="80000"/>
              </a:lnSpc>
              <a:buSzPts val="2000"/>
            </a:pPr>
            <a:r>
              <a:rPr lang="nb-NO" sz="3600"/>
              <a:t>7 dager i </a:t>
            </a:r>
            <a:r>
              <a:rPr lang="nb-NO" sz="3600" err="1"/>
              <a:t>Aquarama</a:t>
            </a:r>
            <a:r>
              <a:rPr lang="nb-NO" sz="3600"/>
              <a:t>. Vi tar buss.</a:t>
            </a:r>
            <a:br>
              <a:rPr lang="nb-NO" sz="3600"/>
            </a:br>
            <a:endParaRPr lang="nb-NO" sz="3600"/>
          </a:p>
          <a:p>
            <a:pPr indent="-355600">
              <a:lnSpc>
                <a:spcPct val="80000"/>
              </a:lnSpc>
              <a:buSzPts val="2000"/>
            </a:pPr>
            <a:r>
              <a:rPr lang="nb-NO" sz="3600"/>
              <a:t>Første dag er tirsdag 29. oktober.</a:t>
            </a:r>
            <a:br>
              <a:rPr lang="en-US" sz="3600"/>
            </a:br>
            <a:endParaRPr lang="nb-NO" sz="3600"/>
          </a:p>
          <a:p>
            <a:pPr indent="-355600">
              <a:lnSpc>
                <a:spcPct val="80000"/>
              </a:lnSpc>
              <a:buSzPts val="2000"/>
            </a:pPr>
            <a:r>
              <a:rPr lang="nb-NO" sz="3600"/>
              <a:t>Infoskriv blir sendt ut når</a:t>
            </a:r>
            <a:br>
              <a:rPr lang="nb-NO" sz="3600"/>
            </a:br>
            <a:r>
              <a:rPr lang="nb-NO" sz="3600"/>
              <a:t>det nærmer seg.</a:t>
            </a:r>
            <a:r>
              <a:rPr lang="nb-NO"/>
              <a:t> </a:t>
            </a:r>
          </a:p>
        </p:txBody>
      </p:sp>
      <p:pic>
        <p:nvPicPr>
          <p:cNvPr id="4" name="Bilde 3" descr="Svømmekurs for barn – Aquarama Kristiansand">
            <a:extLst>
              <a:ext uri="{FF2B5EF4-FFF2-40B4-BE49-F238E27FC236}">
                <a16:creationId xmlns:a16="http://schemas.microsoft.com/office/drawing/2014/main" id="{A93DB19D-F2B7-A2AD-A942-B0C2ADA0C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1856" y="1752345"/>
            <a:ext cx="3294943" cy="50771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7509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e8684ec015_0_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nb-NO"/>
              <a:t>Videre arbeid med lesing og skriving</a:t>
            </a:r>
            <a:endParaRPr/>
          </a:p>
        </p:txBody>
      </p:sp>
      <p:sp>
        <p:nvSpPr>
          <p:cNvPr id="316" name="Google Shape;316;ge8684ec015_0_3"/>
          <p:cNvSpPr txBox="1">
            <a:spLocks noGrp="1"/>
          </p:cNvSpPr>
          <p:nvPr>
            <p:ph type="body" idx="1"/>
          </p:nvPr>
        </p:nvSpPr>
        <p:spPr>
          <a:xfrm>
            <a:off x="838200" y="151333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lang="nb-NO" sz="3200" u="sng">
              <a:solidFill>
                <a:schemeClr val="hlink"/>
              </a:solidFill>
            </a:endParaRPr>
          </a:p>
          <a:p>
            <a:r>
              <a:rPr lang="nb-NO" sz="3200"/>
              <a:t>Lese skjønnlitteratur og </a:t>
            </a:r>
            <a:r>
              <a:rPr lang="nb-NO" sz="3200" err="1"/>
              <a:t>faktatekster</a:t>
            </a:r>
            <a:r>
              <a:rPr lang="nb-NO" sz="3200"/>
              <a:t>.</a:t>
            </a:r>
          </a:p>
          <a:p>
            <a:r>
              <a:rPr lang="nb-NO" sz="3200"/>
              <a:t>Bli glad i å lese.</a:t>
            </a:r>
          </a:p>
          <a:p>
            <a:r>
              <a:rPr lang="nb-NO" sz="3200"/>
              <a:t>Lese for å lære.</a:t>
            </a:r>
          </a:p>
          <a:p>
            <a:r>
              <a:rPr lang="nb-NO" sz="3200" err="1"/>
              <a:t>Leseleksa</a:t>
            </a:r>
            <a:r>
              <a:rPr lang="nb-NO" sz="3200"/>
              <a:t> er den aller viktigste leksa! Leseflyt og forståelse.</a:t>
            </a:r>
          </a:p>
          <a:p>
            <a:r>
              <a:rPr lang="nb-NO" sz="3200"/>
              <a:t>Skrivekurs – sammenhengende skrift. Utvikle god håndskrift.</a:t>
            </a:r>
          </a:p>
          <a:p>
            <a:r>
              <a:rPr lang="nb-NO" sz="3200"/>
              <a:t>Bruke noe tastatur.</a:t>
            </a:r>
          </a:p>
          <a:p>
            <a:r>
              <a:rPr lang="nb-NO" sz="3200"/>
              <a:t>Setningsreglene. Skrive liten sammenhengende tekst.</a:t>
            </a:r>
          </a:p>
          <a:p>
            <a:endParaRPr lang="nb-NO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D28E38F87D1B04B93405667D5FED500" ma:contentTypeVersion="15" ma:contentTypeDescription="Opprett et nytt dokument." ma:contentTypeScope="" ma:versionID="bb21b4044c6f257a647d64bf06544728">
  <xsd:schema xmlns:xsd="http://www.w3.org/2001/XMLSchema" xmlns:xs="http://www.w3.org/2001/XMLSchema" xmlns:p="http://schemas.microsoft.com/office/2006/metadata/properties" xmlns:ns2="96e3c2b7-e3ff-44c5-a83b-3c0337ddeade" xmlns:ns3="df11d2af-4345-4384-bf0a-7874a2c2aa81" targetNamespace="http://schemas.microsoft.com/office/2006/metadata/properties" ma:root="true" ma:fieldsID="4f53a17172ea6b1ac02211e751c2d73a" ns2:_="" ns3:_="">
    <xsd:import namespace="96e3c2b7-e3ff-44c5-a83b-3c0337ddeade"/>
    <xsd:import namespace="df11d2af-4345-4384-bf0a-7874a2c2aa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e3c2b7-e3ff-44c5-a83b-3c0337ddea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ildemerkelapper" ma:readOnly="false" ma:fieldId="{5cf76f15-5ced-4ddc-b409-7134ff3c332f}" ma:taxonomyMulti="true" ma:sspId="eeaa9471-3809-4903-bebf-111d1dca56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11d2af-4345-4384-bf0a-7874a2c2aa8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36574b-217d-4d80-8504-8145034bc2cc}" ma:internalName="TaxCatchAll" ma:showField="CatchAllData" ma:web="df11d2af-4345-4384-bf0a-7874a2c2aa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f11d2af-4345-4384-bf0a-7874a2c2aa81" xsi:nil="true"/>
    <lcf76f155ced4ddcb4097134ff3c332f xmlns="96e3c2b7-e3ff-44c5-a83b-3c0337ddead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B3848F8-C2EB-4A15-8F2D-734E61FD579C}">
  <ds:schemaRefs>
    <ds:schemaRef ds:uri="96e3c2b7-e3ff-44c5-a83b-3c0337ddeade"/>
    <ds:schemaRef ds:uri="df11d2af-4345-4384-bf0a-7874a2c2aa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8DF22A4-ECDF-462C-8D3F-B7A38BB2DA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4F6D78-5F33-429B-98D6-0BCF8C06633E}">
  <ds:schemaRefs>
    <ds:schemaRef ds:uri="96e3c2b7-e3ff-44c5-a83b-3c0337ddeade"/>
    <ds:schemaRef ds:uri="df11d2af-4345-4384-bf0a-7874a2c2aa81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11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4" baseType="lpstr">
      <vt:lpstr>Office-tema</vt:lpstr>
      <vt:lpstr>Foreldremøte  3. trinn  2024/2025</vt:lpstr>
      <vt:lpstr>3. trinn</vt:lpstr>
      <vt:lpstr>Det har vært en flott skolestart i 3. klasse!</vt:lpstr>
      <vt:lpstr>VISMA FLYT SKOLE</vt:lpstr>
      <vt:lpstr>Trivselsskole</vt:lpstr>
      <vt:lpstr>Borte fra skolen</vt:lpstr>
      <vt:lpstr>Skoledagen</vt:lpstr>
      <vt:lpstr>Svømming</vt:lpstr>
      <vt:lpstr>Videre arbeid med lesing og skriving</vt:lpstr>
      <vt:lpstr>Videre arbeid med tall og regning</vt:lpstr>
      <vt:lpstr>Engelsk</vt:lpstr>
      <vt:lpstr>Aktuell informasjon nå i oppstarten</vt:lpstr>
      <vt:lpstr>Del 3 - Samarbeid mellom foreldre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Foreldremøte  2. trinn  2022/2023</dc:title>
  <dc:creator>Cecilia M Johansen</dc:creator>
  <cp:revision>92</cp:revision>
  <dcterms:created xsi:type="dcterms:W3CDTF">2021-06-02T20:22:52Z</dcterms:created>
  <dcterms:modified xsi:type="dcterms:W3CDTF">2024-08-27T14:36:00Z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0x0101000D28E38F87D1B04B93405667D5FED500</vt:lpwstr>
  </property>
  <property fmtid="{D5CDD505-2E9C-101B-9397-08002B2CF9AE}" pid="3" name="MediaServiceImageTags">
    <vt:lpwstr/>
  </property>
</Properties>
</file>